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4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5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6.xml" ContentType="application/vnd.openxmlformats-officedocument.theme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theme/theme7.xml" ContentType="application/vnd.openxmlformats-officedocument.theme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theme/theme8.xml" ContentType="application/vnd.openxmlformats-officedocument.theme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theme/theme9.xml" ContentType="application/vnd.openxmlformats-officedocument.theme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theme/theme10.xml" ContentType="application/vnd.openxmlformats-officedocument.theme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theme/theme11.xml" ContentType="application/vnd.openxmlformats-officedocument.theme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2.xml" ContentType="application/vnd.openxmlformats-officedocument.theme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theme/theme13.xml" ContentType="application/vnd.openxmlformats-officedocument.theme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theme/theme14.xml" ContentType="application/vnd.openxmlformats-officedocument.theme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theme/theme15.xml" ContentType="application/vnd.openxmlformats-officedocument.theme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theme/theme16.xml" ContentType="application/vnd.openxmlformats-officedocument.theme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theme/theme17.xml" ContentType="application/vnd.openxmlformats-officedocument.theme+xml"/>
  <Override PartName="/ppt/theme/theme18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notesSlides/notesSlide5.xml" ContentType="application/vnd.openxmlformats-officedocument.presentationml.notesSlide+xml"/>
  <Override PartName="/ppt/tags/tag3.xml" ContentType="application/vnd.openxmlformats-officedocument.presentationml.tags+xml"/>
  <Override PartName="/ppt/notesSlides/notesSlide6.xml" ContentType="application/vnd.openxmlformats-officedocument.presentationml.notesSlide+xml"/>
  <Override PartName="/ppt/tags/tag4.xml" ContentType="application/vnd.openxmlformats-officedocument.presentationml.tags+xml"/>
  <Override PartName="/ppt/notesSlides/notesSlide7.xml" ContentType="application/vnd.openxmlformats-officedocument.presentationml.notesSlide+xml"/>
  <Override PartName="/ppt/tags/tag5.xml" ContentType="application/vnd.openxmlformats-officedocument.presentationml.tags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5" r:id="rId3"/>
    <p:sldMasterId id="2147483690" r:id="rId4"/>
    <p:sldMasterId id="2147483705" r:id="rId5"/>
    <p:sldMasterId id="2147483720" r:id="rId6"/>
    <p:sldMasterId id="2147483735" r:id="rId7"/>
    <p:sldMasterId id="2147483750" r:id="rId8"/>
    <p:sldMasterId id="2147483765" r:id="rId9"/>
    <p:sldMasterId id="2147483780" r:id="rId10"/>
    <p:sldMasterId id="2147483795" r:id="rId11"/>
    <p:sldMasterId id="2147483810" r:id="rId12"/>
    <p:sldMasterId id="2147483825" r:id="rId13"/>
    <p:sldMasterId id="2147483840" r:id="rId14"/>
    <p:sldMasterId id="2147483855" r:id="rId15"/>
    <p:sldMasterId id="2147483867" r:id="rId16"/>
    <p:sldMasterId id="2147483879" r:id="rId17"/>
  </p:sldMasterIdLst>
  <p:notesMasterIdLst>
    <p:notesMasterId r:id="rId65"/>
  </p:notesMasterIdLst>
  <p:sldIdLst>
    <p:sldId id="307" r:id="rId18"/>
    <p:sldId id="317" r:id="rId19"/>
    <p:sldId id="318" r:id="rId20"/>
    <p:sldId id="319" r:id="rId21"/>
    <p:sldId id="320" r:id="rId22"/>
    <p:sldId id="321" r:id="rId23"/>
    <p:sldId id="322" r:id="rId24"/>
    <p:sldId id="323" r:id="rId25"/>
    <p:sldId id="324" r:id="rId26"/>
    <p:sldId id="325" r:id="rId27"/>
    <p:sldId id="326" r:id="rId28"/>
    <p:sldId id="327" r:id="rId29"/>
    <p:sldId id="328" r:id="rId30"/>
    <p:sldId id="329" r:id="rId31"/>
    <p:sldId id="256" r:id="rId32"/>
    <p:sldId id="257" r:id="rId33"/>
    <p:sldId id="288" r:id="rId34"/>
    <p:sldId id="261" r:id="rId35"/>
    <p:sldId id="263" r:id="rId36"/>
    <p:sldId id="265" r:id="rId37"/>
    <p:sldId id="266" r:id="rId38"/>
    <p:sldId id="267" r:id="rId39"/>
    <p:sldId id="310" r:id="rId40"/>
    <p:sldId id="311" r:id="rId41"/>
    <p:sldId id="293" r:id="rId42"/>
    <p:sldId id="294" r:id="rId43"/>
    <p:sldId id="308" r:id="rId44"/>
    <p:sldId id="295" r:id="rId45"/>
    <p:sldId id="296" r:id="rId46"/>
    <p:sldId id="270" r:id="rId47"/>
    <p:sldId id="297" r:id="rId48"/>
    <p:sldId id="298" r:id="rId49"/>
    <p:sldId id="299" r:id="rId50"/>
    <p:sldId id="300" r:id="rId51"/>
    <p:sldId id="301" r:id="rId52"/>
    <p:sldId id="276" r:id="rId53"/>
    <p:sldId id="302" r:id="rId54"/>
    <p:sldId id="303" r:id="rId55"/>
    <p:sldId id="304" r:id="rId56"/>
    <p:sldId id="305" r:id="rId57"/>
    <p:sldId id="286" r:id="rId58"/>
    <p:sldId id="281" r:id="rId59"/>
    <p:sldId id="312" r:id="rId60"/>
    <p:sldId id="313" r:id="rId61"/>
    <p:sldId id="315" r:id="rId62"/>
    <p:sldId id="316" r:id="rId63"/>
    <p:sldId id="314" r:id="rId6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2142" y="-89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1.xml"/><Relationship Id="rId26" Type="http://schemas.openxmlformats.org/officeDocument/2006/relationships/slide" Target="slides/slide9.xml"/><Relationship Id="rId39" Type="http://schemas.openxmlformats.org/officeDocument/2006/relationships/slide" Target="slides/slide22.xml"/><Relationship Id="rId21" Type="http://schemas.openxmlformats.org/officeDocument/2006/relationships/slide" Target="slides/slide4.xml"/><Relationship Id="rId34" Type="http://schemas.openxmlformats.org/officeDocument/2006/relationships/slide" Target="slides/slide17.xml"/><Relationship Id="rId42" Type="http://schemas.openxmlformats.org/officeDocument/2006/relationships/slide" Target="slides/slide25.xml"/><Relationship Id="rId47" Type="http://schemas.openxmlformats.org/officeDocument/2006/relationships/slide" Target="slides/slide30.xml"/><Relationship Id="rId50" Type="http://schemas.openxmlformats.org/officeDocument/2006/relationships/slide" Target="slides/slide33.xml"/><Relationship Id="rId55" Type="http://schemas.openxmlformats.org/officeDocument/2006/relationships/slide" Target="slides/slide38.xml"/><Relationship Id="rId63" Type="http://schemas.openxmlformats.org/officeDocument/2006/relationships/slide" Target="slides/slide46.xml"/><Relationship Id="rId68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" Target="slides/slide1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7.xml"/><Relationship Id="rId32" Type="http://schemas.openxmlformats.org/officeDocument/2006/relationships/slide" Target="slides/slide15.xml"/><Relationship Id="rId37" Type="http://schemas.openxmlformats.org/officeDocument/2006/relationships/slide" Target="slides/slide20.xml"/><Relationship Id="rId40" Type="http://schemas.openxmlformats.org/officeDocument/2006/relationships/slide" Target="slides/slide23.xml"/><Relationship Id="rId45" Type="http://schemas.openxmlformats.org/officeDocument/2006/relationships/slide" Target="slides/slide28.xml"/><Relationship Id="rId53" Type="http://schemas.openxmlformats.org/officeDocument/2006/relationships/slide" Target="slides/slide36.xml"/><Relationship Id="rId58" Type="http://schemas.openxmlformats.org/officeDocument/2006/relationships/slide" Target="slides/slide41.xml"/><Relationship Id="rId66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6.xml"/><Relationship Id="rId28" Type="http://schemas.openxmlformats.org/officeDocument/2006/relationships/slide" Target="slides/slide11.xml"/><Relationship Id="rId36" Type="http://schemas.openxmlformats.org/officeDocument/2006/relationships/slide" Target="slides/slide19.xml"/><Relationship Id="rId49" Type="http://schemas.openxmlformats.org/officeDocument/2006/relationships/slide" Target="slides/slide32.xml"/><Relationship Id="rId57" Type="http://schemas.openxmlformats.org/officeDocument/2006/relationships/slide" Target="slides/slide40.xml"/><Relationship Id="rId61" Type="http://schemas.openxmlformats.org/officeDocument/2006/relationships/slide" Target="slides/slide44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2.xml"/><Relationship Id="rId31" Type="http://schemas.openxmlformats.org/officeDocument/2006/relationships/slide" Target="slides/slide14.xml"/><Relationship Id="rId44" Type="http://schemas.openxmlformats.org/officeDocument/2006/relationships/slide" Target="slides/slide27.xml"/><Relationship Id="rId52" Type="http://schemas.openxmlformats.org/officeDocument/2006/relationships/slide" Target="slides/slide35.xml"/><Relationship Id="rId60" Type="http://schemas.openxmlformats.org/officeDocument/2006/relationships/slide" Target="slides/slide43.xml"/><Relationship Id="rId65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5.xml"/><Relationship Id="rId27" Type="http://schemas.openxmlformats.org/officeDocument/2006/relationships/slide" Target="slides/slide10.xml"/><Relationship Id="rId30" Type="http://schemas.openxmlformats.org/officeDocument/2006/relationships/slide" Target="slides/slide13.xml"/><Relationship Id="rId35" Type="http://schemas.openxmlformats.org/officeDocument/2006/relationships/slide" Target="slides/slide18.xml"/><Relationship Id="rId43" Type="http://schemas.openxmlformats.org/officeDocument/2006/relationships/slide" Target="slides/slide26.xml"/><Relationship Id="rId48" Type="http://schemas.openxmlformats.org/officeDocument/2006/relationships/slide" Target="slides/slide31.xml"/><Relationship Id="rId56" Type="http://schemas.openxmlformats.org/officeDocument/2006/relationships/slide" Target="slides/slide39.xml"/><Relationship Id="rId64" Type="http://schemas.openxmlformats.org/officeDocument/2006/relationships/slide" Target="slides/slide47.xml"/><Relationship Id="rId69" Type="http://schemas.openxmlformats.org/officeDocument/2006/relationships/tableStyles" Target="tableStyle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4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8.xml"/><Relationship Id="rId33" Type="http://schemas.openxmlformats.org/officeDocument/2006/relationships/slide" Target="slides/slide16.xml"/><Relationship Id="rId38" Type="http://schemas.openxmlformats.org/officeDocument/2006/relationships/slide" Target="slides/slide21.xml"/><Relationship Id="rId46" Type="http://schemas.openxmlformats.org/officeDocument/2006/relationships/slide" Target="slides/slide29.xml"/><Relationship Id="rId59" Type="http://schemas.openxmlformats.org/officeDocument/2006/relationships/slide" Target="slides/slide42.xml"/><Relationship Id="rId67" Type="http://schemas.openxmlformats.org/officeDocument/2006/relationships/viewProps" Target="viewProps.xml"/><Relationship Id="rId20" Type="http://schemas.openxmlformats.org/officeDocument/2006/relationships/slide" Target="slides/slide3.xml"/><Relationship Id="rId41" Type="http://schemas.openxmlformats.org/officeDocument/2006/relationships/slide" Target="slides/slide24.xml"/><Relationship Id="rId54" Type="http://schemas.openxmlformats.org/officeDocument/2006/relationships/slide" Target="slides/slide37.xml"/><Relationship Id="rId62" Type="http://schemas.openxmlformats.org/officeDocument/2006/relationships/slide" Target="slides/slide4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C28CD9-7B4F-4754-98B2-A27F7A8EE265}" type="datetimeFigureOut">
              <a:rPr lang="en-US" smtClean="0"/>
              <a:t>1/27/2013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97DDA3-E248-4E54-8560-156D2C4024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9921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10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spcBef>
                <a:spcPct val="0"/>
              </a:spcBef>
              <a:defRPr/>
            </a:pPr>
            <a:fld id="{B0314C3C-1059-4BE6-BEC4-FC2B482B80A4}" type="slidenum">
              <a:rPr lang="en-US" sz="1200">
                <a:solidFill>
                  <a:prstClr val="black"/>
                </a:solidFill>
              </a:rPr>
              <a:pPr algn="r">
                <a:spcBef>
                  <a:spcPct val="0"/>
                </a:spcBef>
                <a:defRPr/>
              </a:pPr>
              <a:t>7</a:t>
            </a:fld>
            <a:endParaRPr lang="en-US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63E3AC8-0D44-4D13-81F4-E397CDE087F2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ADE783B-2259-47DE-A13E-A5F50A337714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FA85D55-3597-4ABE-A637-0F7ED636C358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-10069513" y="-6856413"/>
            <a:ext cx="20135851" cy="15103476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10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 eaLnBrk="1" hangingPunct="1">
              <a:spcBef>
                <a:spcPct val="0"/>
              </a:spcBef>
              <a:buClrTx/>
              <a:buFontTx/>
              <a:buNone/>
              <a:defRPr/>
            </a:pPr>
            <a:fld id="{C2123C45-6BC7-48AE-A758-2D0205CF4673}" type="slidenum">
              <a:rPr lang="en-US" sz="1200">
                <a:latin typeface="+mn-lt"/>
                <a:cs typeface="+mn-cs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  <a:defRPr/>
              </a:pPr>
              <a:t>44</a:t>
            </a:fld>
            <a:endParaRPr lang="en-US" sz="1200">
              <a:latin typeface="+mn-lt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FE5F5A-7439-4855-892F-5DD04C4C7ED0}" type="datetimeFigureOut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1/27/2013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4D26BF-D620-4D65-B58E-93B0D1D182BC}" type="slidenum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7877746"/>
      </p:ext>
    </p:extLst>
  </p:cSld>
  <p:clrMapOvr>
    <a:masterClrMapping/>
  </p:clrMapOvr>
  <p:hf sldNum="0" hdr="0" ftr="0" dt="0"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59B06E-4C88-4F36-AB63-258468996C3E}" type="datetimeFigureOut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1/27/2013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DA1A35-5B61-4982-8678-5C6061364A67}" type="slidenum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9545991"/>
      </p:ext>
    </p:extLst>
  </p:cSld>
  <p:clrMapOvr>
    <a:masterClrMapping/>
  </p:clrMapOvr>
  <p:hf sldNum="0" hdr="0" ftr="0" dt="0"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EEB392-ED07-44DF-A6B2-CEAC84B9A956}" type="datetimeFigureOut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1/27/2013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E0911C-7654-439B-9FB8-5A6331D4B55A}" type="slidenum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4209730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95F0EA-1575-49DE-9236-CE8016AA8099}" type="datetimeFigureOut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1/27/2013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9172CC-B41A-481C-86DF-6EC6FCA89389}" type="slidenum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6600636"/>
      </p:ext>
    </p:extLst>
  </p:cSld>
  <p:clrMapOvr>
    <a:masterClrMapping/>
  </p:clrMapOvr>
  <p:hf sldNum="0" hdr="0" ftr="0" dt="0"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07653F-F46D-432F-8537-01EB1E942BBE}" type="datetimeFigureOut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1/27/2013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EB1E52-DEBD-4DEA-93CD-2DB8193C9B8F}" type="slidenum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5437456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FB3476-0A0C-44A4-9FE6-120649B5713D}" type="datetimeFigureOut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1/27/2013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FC4AD5-ACA6-44D3-A48E-7E9E438976BB}" type="slidenum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6656303"/>
      </p:ext>
    </p:extLst>
  </p:cSld>
  <p:clrMapOvr>
    <a:masterClrMapping/>
  </p:clrMapOvr>
  <p:hf sldNum="0" hdr="0" ftr="0" dt="0"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E7B13D-7A61-4335-9771-DF4CACBB027B}" type="datetimeFigureOut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1/27/2013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D8A911-BA82-4A64-A66F-CE3A39462C64}" type="slidenum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3039582"/>
      </p:ext>
    </p:extLst>
  </p:cSld>
  <p:clrMapOvr>
    <a:masterClrMapping/>
  </p:clrMapOvr>
  <p:hf sldNum="0" hdr="0" ftr="0" dt="0"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33400" y="9744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728026-6031-429D-B00B-1E007B6349CE}" type="slidenum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1889685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9850" y="1752600"/>
            <a:ext cx="4180938" cy="382646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5487" y="1752601"/>
            <a:ext cx="2855913" cy="4373563"/>
          </a:xfrm>
        </p:spPr>
        <p:txBody>
          <a:bodyPr/>
          <a:lstStyle>
            <a:lvl1pPr marL="0" indent="0">
              <a:lnSpc>
                <a:spcPts val="1600"/>
              </a:lnSpc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1600200" y="974400"/>
            <a:ext cx="70866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7A96CD-0F71-4846-8A1D-5E5918C523CF}" type="slidenum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4625793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257800" y="2895600"/>
            <a:ext cx="1219200" cy="10668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  <a:latin typeface="Perpetua" charset="0"/>
              <a:cs typeface="Arial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410200" y="2667000"/>
            <a:ext cx="1447800" cy="13716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  <a:latin typeface="Perpetua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00199"/>
            <a:ext cx="8305800" cy="4525965"/>
          </a:xfrm>
        </p:spPr>
        <p:txBody>
          <a:bodyPr/>
          <a:lstStyle>
            <a:lvl1pPr marL="173038" indent="-173038">
              <a:lnSpc>
                <a:spcPts val="2600"/>
              </a:lnSpc>
              <a:buFont typeface="Arial" pitchFamily="34" charset="0"/>
              <a:buChar char="•"/>
              <a:defRPr sz="2400" b="0"/>
            </a:lvl1pPr>
            <a:lvl2pPr marL="684213" indent="-227013">
              <a:lnSpc>
                <a:spcPts val="2600"/>
              </a:lnSpc>
              <a:defRPr sz="2000"/>
            </a:lvl2pPr>
            <a:lvl3pPr marL="1087438" indent="-173038">
              <a:lnSpc>
                <a:spcPts val="2600"/>
              </a:lnSpc>
              <a:defRPr sz="1800"/>
            </a:lvl3pPr>
            <a:lvl4pPr marL="1541463" indent="-169863">
              <a:lnSpc>
                <a:spcPts val="2600"/>
              </a:lnSpc>
              <a:defRPr sz="1600"/>
            </a:lvl4pPr>
            <a:lvl5pPr marL="2001838" indent="-173038">
              <a:lnSpc>
                <a:spcPts val="2600"/>
              </a:lnSpc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1371600" y="990600"/>
            <a:ext cx="73914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4"/>
          </p:nvPr>
        </p:nvSpPr>
        <p:spPr>
          <a:xfrm>
            <a:off x="6248400" y="6653213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C2E636-3B4C-4C93-8194-4B031E088883}" type="slidenum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2293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387BD4-F23A-4048-8B08-C8F8F40C2D22}" type="datetimeFigureOut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1/27/2013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38DF89-02F2-4B74-A827-0CCD7C983074}" type="slidenum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7992893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406ACA-C0A1-4442-B331-E8126A35DDB5}" type="datetimeFigureOut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1/27/2013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68DB2C-2C9B-4869-A7C0-996813199D0B}" type="slidenum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357127"/>
      </p:ext>
    </p:extLst>
  </p:cSld>
  <p:clrMapOvr>
    <a:masterClrMapping/>
  </p:clrMapOvr>
  <p:hf sldNum="0" hdr="0" ftr="0" dt="0"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1B9D11-1083-4961-8C5A-B9BB06F670EE}" type="datetimeFigureOut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1/27/2013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3730E4-F5A9-46D9-B1B6-57492A6B621C}" type="slidenum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74823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A5F0DE-15BF-434E-B50D-D72C1EA50029}" type="datetimeFigureOut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1/27/2013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687D30-9749-4781-BBF9-2998127D2F69}" type="slidenum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572602"/>
      </p:ext>
    </p:extLst>
  </p:cSld>
  <p:clrMapOvr>
    <a:masterClrMapping/>
  </p:clrMapOvr>
  <p:hf sldNum="0" hdr="0" ftr="0" dt="0"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FE5F5A-7439-4855-892F-5DD04C4C7ED0}" type="datetimeFigureOut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1/27/2013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4D26BF-D620-4D65-B58E-93B0D1D182BC}" type="slidenum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4038806"/>
      </p:ext>
    </p:extLst>
  </p:cSld>
  <p:clrMapOvr>
    <a:masterClrMapping/>
  </p:clrMapOvr>
  <p:hf sldNum="0" hdr="0" ftr="0" dt="0"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59B06E-4C88-4F36-AB63-258468996C3E}" type="datetimeFigureOut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1/27/2013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DA1A35-5B61-4982-8678-5C6061364A67}" type="slidenum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276009"/>
      </p:ext>
    </p:extLst>
  </p:cSld>
  <p:clrMapOvr>
    <a:masterClrMapping/>
  </p:clrMapOvr>
  <p:hf sldNum="0" hdr="0" ftr="0" dt="0"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EEB392-ED07-44DF-A6B2-CEAC84B9A956}" type="datetimeFigureOut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1/27/2013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E0911C-7654-439B-9FB8-5A6331D4B55A}" type="slidenum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5853752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95F0EA-1575-49DE-9236-CE8016AA8099}" type="datetimeFigureOut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1/27/2013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9172CC-B41A-481C-86DF-6EC6FCA89389}" type="slidenum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8688216"/>
      </p:ext>
    </p:extLst>
  </p:cSld>
  <p:clrMapOvr>
    <a:masterClrMapping/>
  </p:clrMapOvr>
  <p:hf sldNum="0" hdr="0" ftr="0" dt="0"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07653F-F46D-432F-8537-01EB1E942BBE}" type="datetimeFigureOut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1/27/2013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EB1E52-DEBD-4DEA-93CD-2DB8193C9B8F}" type="slidenum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062772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FB3476-0A0C-44A4-9FE6-120649B5713D}" type="datetimeFigureOut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1/27/2013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FC4AD5-ACA6-44D3-A48E-7E9E438976BB}" type="slidenum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03187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387BD4-F23A-4048-8B08-C8F8F40C2D22}" type="datetimeFigureOut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1/27/2013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38DF89-02F2-4B74-A827-0CCD7C983074}" type="slidenum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9818213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E7B13D-7A61-4335-9771-DF4CACBB027B}" type="datetimeFigureOut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1/27/2013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D8A911-BA82-4A64-A66F-CE3A39462C64}" type="slidenum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1092371"/>
      </p:ext>
    </p:extLst>
  </p:cSld>
  <p:clrMapOvr>
    <a:masterClrMapping/>
  </p:clrMapOvr>
  <p:hf sldNum="0" hdr="0" ftr="0" dt="0"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33400" y="9744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728026-6031-429D-B00B-1E007B6349CE}" type="slidenum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4563232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9850" y="1752600"/>
            <a:ext cx="4180938" cy="382646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5487" y="1752601"/>
            <a:ext cx="2855913" cy="4373563"/>
          </a:xfrm>
        </p:spPr>
        <p:txBody>
          <a:bodyPr/>
          <a:lstStyle>
            <a:lvl1pPr marL="0" indent="0">
              <a:lnSpc>
                <a:spcPts val="1600"/>
              </a:lnSpc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1600200" y="974400"/>
            <a:ext cx="70866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7A96CD-0F71-4846-8A1D-5E5918C523CF}" type="slidenum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282016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257800" y="2895600"/>
            <a:ext cx="1219200" cy="10668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  <a:latin typeface="Perpetua" charset="0"/>
              <a:cs typeface="Arial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410200" y="2667000"/>
            <a:ext cx="1447800" cy="13716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  <a:latin typeface="Perpetua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00199"/>
            <a:ext cx="8305800" cy="4525965"/>
          </a:xfrm>
        </p:spPr>
        <p:txBody>
          <a:bodyPr/>
          <a:lstStyle>
            <a:lvl1pPr marL="173038" indent="-173038">
              <a:lnSpc>
                <a:spcPts val="2600"/>
              </a:lnSpc>
              <a:buFont typeface="Arial" pitchFamily="34" charset="0"/>
              <a:buChar char="•"/>
              <a:defRPr sz="2400" b="0"/>
            </a:lvl1pPr>
            <a:lvl2pPr marL="684213" indent="-227013">
              <a:lnSpc>
                <a:spcPts val="2600"/>
              </a:lnSpc>
              <a:defRPr sz="2000"/>
            </a:lvl2pPr>
            <a:lvl3pPr marL="1087438" indent="-173038">
              <a:lnSpc>
                <a:spcPts val="2600"/>
              </a:lnSpc>
              <a:defRPr sz="1800"/>
            </a:lvl3pPr>
            <a:lvl4pPr marL="1541463" indent="-169863">
              <a:lnSpc>
                <a:spcPts val="2600"/>
              </a:lnSpc>
              <a:defRPr sz="1600"/>
            </a:lvl4pPr>
            <a:lvl5pPr marL="2001838" indent="-173038">
              <a:lnSpc>
                <a:spcPts val="2600"/>
              </a:lnSpc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1371600" y="990600"/>
            <a:ext cx="73914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4"/>
          </p:nvPr>
        </p:nvSpPr>
        <p:spPr>
          <a:xfrm>
            <a:off x="6248400" y="6653213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C2E636-3B4C-4C93-8194-4B031E088883}" type="slidenum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4386259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387BD4-F23A-4048-8B08-C8F8F40C2D22}" type="datetimeFigureOut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1/27/2013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38DF89-02F2-4B74-A827-0CCD7C983074}" type="slidenum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735476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406ACA-C0A1-4442-B331-E8126A35DDB5}" type="datetimeFigureOut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1/27/2013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68DB2C-2C9B-4869-A7C0-996813199D0B}" type="slidenum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6427724"/>
      </p:ext>
    </p:extLst>
  </p:cSld>
  <p:clrMapOvr>
    <a:masterClrMapping/>
  </p:clrMapOvr>
  <p:hf sldNum="0" hdr="0" ftr="0" dt="0"/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1B9D11-1083-4961-8C5A-B9BB06F670EE}" type="datetimeFigureOut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1/27/2013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3730E4-F5A9-46D9-B1B6-57492A6B621C}" type="slidenum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0212122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A5F0DE-15BF-434E-B50D-D72C1EA50029}" type="datetimeFigureOut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1/27/2013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687D30-9749-4781-BBF9-2998127D2F69}" type="slidenum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671679"/>
      </p:ext>
    </p:extLst>
  </p:cSld>
  <p:clrMapOvr>
    <a:masterClrMapping/>
  </p:clrMapOvr>
  <p:hf sldNum="0" hdr="0" ftr="0" dt="0"/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FE5F5A-7439-4855-892F-5DD04C4C7ED0}" type="datetimeFigureOut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1/27/2013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4D26BF-D620-4D65-B58E-93B0D1D182BC}" type="slidenum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7587196"/>
      </p:ext>
    </p:extLst>
  </p:cSld>
  <p:clrMapOvr>
    <a:masterClrMapping/>
  </p:clrMapOvr>
  <p:hf sldNum="0" hdr="0" ftr="0" dt="0"/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59B06E-4C88-4F36-AB63-258468996C3E}" type="datetimeFigureOut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1/27/2013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DA1A35-5B61-4982-8678-5C6061364A67}" type="slidenum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3608562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406ACA-C0A1-4442-B331-E8126A35DDB5}" type="datetimeFigureOut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1/27/2013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68DB2C-2C9B-4869-A7C0-996813199D0B}" type="slidenum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13852"/>
      </p:ext>
    </p:extLst>
  </p:cSld>
  <p:clrMapOvr>
    <a:masterClrMapping/>
  </p:clrMapOvr>
  <p:hf sldNum="0" hdr="0" ftr="0" dt="0"/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EEB392-ED07-44DF-A6B2-CEAC84B9A956}" type="datetimeFigureOut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1/27/2013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E0911C-7654-439B-9FB8-5A6331D4B55A}" type="slidenum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5412229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95F0EA-1575-49DE-9236-CE8016AA8099}" type="datetimeFigureOut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1/27/2013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9172CC-B41A-481C-86DF-6EC6FCA89389}" type="slidenum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2750629"/>
      </p:ext>
    </p:extLst>
  </p:cSld>
  <p:clrMapOvr>
    <a:masterClrMapping/>
  </p:clrMapOvr>
  <p:hf sldNum="0" hdr="0" ftr="0" dt="0"/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07653F-F46D-432F-8537-01EB1E942BBE}" type="datetimeFigureOut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1/27/2013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EB1E52-DEBD-4DEA-93CD-2DB8193C9B8F}" type="slidenum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4036470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FB3476-0A0C-44A4-9FE6-120649B5713D}" type="datetimeFigureOut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1/27/2013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FC4AD5-ACA6-44D3-A48E-7E9E438976BB}" type="slidenum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21699"/>
      </p:ext>
    </p:extLst>
  </p:cSld>
  <p:clrMapOvr>
    <a:masterClrMapping/>
  </p:clrMapOvr>
  <p:hf sldNum="0" hdr="0" ftr="0" dt="0"/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E7B13D-7A61-4335-9771-DF4CACBB027B}" type="datetimeFigureOut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1/27/2013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D8A911-BA82-4A64-A66F-CE3A39462C64}" type="slidenum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5455652"/>
      </p:ext>
    </p:extLst>
  </p:cSld>
  <p:clrMapOvr>
    <a:masterClrMapping/>
  </p:clrMapOvr>
  <p:hf sldNum="0" hdr="0" ftr="0" dt="0"/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33400" y="9744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728026-6031-429D-B00B-1E007B6349CE}" type="slidenum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7618647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9850" y="1752600"/>
            <a:ext cx="4180938" cy="382646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5487" y="1752601"/>
            <a:ext cx="2855913" cy="4373563"/>
          </a:xfrm>
        </p:spPr>
        <p:txBody>
          <a:bodyPr/>
          <a:lstStyle>
            <a:lvl1pPr marL="0" indent="0">
              <a:lnSpc>
                <a:spcPts val="1600"/>
              </a:lnSpc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1600200" y="974400"/>
            <a:ext cx="70866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7A96CD-0F71-4846-8A1D-5E5918C523CF}" type="slidenum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9694164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257800" y="2895600"/>
            <a:ext cx="1219200" cy="10668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  <a:latin typeface="Perpetua" charset="0"/>
              <a:cs typeface="Arial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410200" y="2667000"/>
            <a:ext cx="1447800" cy="13716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  <a:latin typeface="Perpetua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00199"/>
            <a:ext cx="8305800" cy="4525965"/>
          </a:xfrm>
        </p:spPr>
        <p:txBody>
          <a:bodyPr/>
          <a:lstStyle>
            <a:lvl1pPr marL="173038" indent="-173038">
              <a:lnSpc>
                <a:spcPts val="2600"/>
              </a:lnSpc>
              <a:buFont typeface="Arial" pitchFamily="34" charset="0"/>
              <a:buChar char="•"/>
              <a:defRPr sz="2400" b="0"/>
            </a:lvl1pPr>
            <a:lvl2pPr marL="684213" indent="-227013">
              <a:lnSpc>
                <a:spcPts val="2600"/>
              </a:lnSpc>
              <a:defRPr sz="2000"/>
            </a:lvl2pPr>
            <a:lvl3pPr marL="1087438" indent="-173038">
              <a:lnSpc>
                <a:spcPts val="2600"/>
              </a:lnSpc>
              <a:defRPr sz="1800"/>
            </a:lvl3pPr>
            <a:lvl4pPr marL="1541463" indent="-169863">
              <a:lnSpc>
                <a:spcPts val="2600"/>
              </a:lnSpc>
              <a:defRPr sz="1600"/>
            </a:lvl4pPr>
            <a:lvl5pPr marL="2001838" indent="-173038">
              <a:lnSpc>
                <a:spcPts val="2600"/>
              </a:lnSpc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1371600" y="990600"/>
            <a:ext cx="73914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4"/>
          </p:nvPr>
        </p:nvSpPr>
        <p:spPr>
          <a:xfrm>
            <a:off x="6248400" y="6653213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C2E636-3B4C-4C93-8194-4B031E088883}" type="slidenum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5684484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387BD4-F23A-4048-8B08-C8F8F40C2D22}" type="datetimeFigureOut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1/27/2013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38DF89-02F2-4B74-A827-0CCD7C983074}" type="slidenum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7228199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406ACA-C0A1-4442-B331-E8126A35DDB5}" type="datetimeFigureOut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1/27/2013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68DB2C-2C9B-4869-A7C0-996813199D0B}" type="slidenum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5638026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1B9D11-1083-4961-8C5A-B9BB06F670EE}" type="datetimeFigureOut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1/27/2013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3730E4-F5A9-46D9-B1B6-57492A6B621C}" type="slidenum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2700422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1B9D11-1083-4961-8C5A-B9BB06F670EE}" type="datetimeFigureOut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1/27/2013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3730E4-F5A9-46D9-B1B6-57492A6B621C}" type="slidenum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124509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A5F0DE-15BF-434E-B50D-D72C1EA50029}" type="datetimeFigureOut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1/27/2013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687D30-9749-4781-BBF9-2998127D2F69}" type="slidenum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1771681"/>
      </p:ext>
    </p:extLst>
  </p:cSld>
  <p:clrMapOvr>
    <a:masterClrMapping/>
  </p:clrMapOvr>
  <p:hf sldNum="0" hdr="0" ftr="0" dt="0"/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FE5F5A-7439-4855-892F-5DD04C4C7ED0}" type="datetimeFigureOut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1/27/2013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4D26BF-D620-4D65-B58E-93B0D1D182BC}" type="slidenum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8459503"/>
      </p:ext>
    </p:extLst>
  </p:cSld>
  <p:clrMapOvr>
    <a:masterClrMapping/>
  </p:clrMapOvr>
  <p:hf sldNum="0" hdr="0" ftr="0" dt="0"/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59B06E-4C88-4F36-AB63-258468996C3E}" type="datetimeFigureOut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1/27/2013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DA1A35-5B61-4982-8678-5C6061364A67}" type="slidenum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6803872"/>
      </p:ext>
    </p:extLst>
  </p:cSld>
  <p:clrMapOvr>
    <a:masterClrMapping/>
  </p:clrMapOvr>
  <p:hf sldNum="0" hdr="0" ftr="0" dt="0"/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EEB392-ED07-44DF-A6B2-CEAC84B9A956}" type="datetimeFigureOut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1/27/2013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E0911C-7654-439B-9FB8-5A6331D4B55A}" type="slidenum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0824457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95F0EA-1575-49DE-9236-CE8016AA8099}" type="datetimeFigureOut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1/27/2013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9172CC-B41A-481C-86DF-6EC6FCA89389}" type="slidenum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0232288"/>
      </p:ext>
    </p:extLst>
  </p:cSld>
  <p:clrMapOvr>
    <a:masterClrMapping/>
  </p:clrMapOvr>
  <p:hf sldNum="0" hdr="0" ftr="0" dt="0"/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07653F-F46D-432F-8537-01EB1E942BBE}" type="datetimeFigureOut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1/27/2013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EB1E52-DEBD-4DEA-93CD-2DB8193C9B8F}" type="slidenum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036588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FB3476-0A0C-44A4-9FE6-120649B5713D}" type="datetimeFigureOut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1/27/2013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FC4AD5-ACA6-44D3-A48E-7E9E438976BB}" type="slidenum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6919248"/>
      </p:ext>
    </p:extLst>
  </p:cSld>
  <p:clrMapOvr>
    <a:masterClrMapping/>
  </p:clrMapOvr>
  <p:hf sldNum="0" hdr="0" ftr="0" dt="0"/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E7B13D-7A61-4335-9771-DF4CACBB027B}" type="datetimeFigureOut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1/27/2013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D8A911-BA82-4A64-A66F-CE3A39462C64}" type="slidenum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8698687"/>
      </p:ext>
    </p:extLst>
  </p:cSld>
  <p:clrMapOvr>
    <a:masterClrMapping/>
  </p:clrMapOvr>
  <p:hf sldNum="0" hdr="0" ftr="0" dt="0"/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33400" y="9744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728026-6031-429D-B00B-1E007B6349CE}" type="slidenum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82393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A5F0DE-15BF-434E-B50D-D72C1EA50029}" type="datetimeFigureOut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1/27/2013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687D30-9749-4781-BBF9-2998127D2F69}" type="slidenum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3911165"/>
      </p:ext>
    </p:extLst>
  </p:cSld>
  <p:clrMapOvr>
    <a:masterClrMapping/>
  </p:clrMapOvr>
  <p:hf sldNum="0" hdr="0" ftr="0" dt="0"/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9850" y="1752600"/>
            <a:ext cx="4180938" cy="382646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5487" y="1752601"/>
            <a:ext cx="2855913" cy="4373563"/>
          </a:xfrm>
        </p:spPr>
        <p:txBody>
          <a:bodyPr/>
          <a:lstStyle>
            <a:lvl1pPr marL="0" indent="0">
              <a:lnSpc>
                <a:spcPts val="1600"/>
              </a:lnSpc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1600200" y="974400"/>
            <a:ext cx="70866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7A96CD-0F71-4846-8A1D-5E5918C523CF}" type="slidenum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7749090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257800" y="2895600"/>
            <a:ext cx="1219200" cy="10668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  <a:latin typeface="Perpetua" charset="0"/>
              <a:cs typeface="Arial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410200" y="2667000"/>
            <a:ext cx="1447800" cy="13716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  <a:latin typeface="Perpetua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00199"/>
            <a:ext cx="8305800" cy="4525965"/>
          </a:xfrm>
        </p:spPr>
        <p:txBody>
          <a:bodyPr/>
          <a:lstStyle>
            <a:lvl1pPr marL="173038" indent="-173038">
              <a:lnSpc>
                <a:spcPts val="2600"/>
              </a:lnSpc>
              <a:buFont typeface="Arial" pitchFamily="34" charset="0"/>
              <a:buChar char="•"/>
              <a:defRPr sz="2400" b="0"/>
            </a:lvl1pPr>
            <a:lvl2pPr marL="684213" indent="-227013">
              <a:lnSpc>
                <a:spcPts val="2600"/>
              </a:lnSpc>
              <a:defRPr sz="2000"/>
            </a:lvl2pPr>
            <a:lvl3pPr marL="1087438" indent="-173038">
              <a:lnSpc>
                <a:spcPts val="2600"/>
              </a:lnSpc>
              <a:defRPr sz="1800"/>
            </a:lvl3pPr>
            <a:lvl4pPr marL="1541463" indent="-169863">
              <a:lnSpc>
                <a:spcPts val="2600"/>
              </a:lnSpc>
              <a:defRPr sz="1600"/>
            </a:lvl4pPr>
            <a:lvl5pPr marL="2001838" indent="-173038">
              <a:lnSpc>
                <a:spcPts val="2600"/>
              </a:lnSpc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1371600" y="990600"/>
            <a:ext cx="73914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4"/>
          </p:nvPr>
        </p:nvSpPr>
        <p:spPr>
          <a:xfrm>
            <a:off x="6248400" y="6653213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C2E636-3B4C-4C93-8194-4B031E088883}" type="slidenum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6638092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387BD4-F23A-4048-8B08-C8F8F40C2D22}" type="datetimeFigureOut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1/27/2013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38DF89-02F2-4B74-A827-0CCD7C983074}" type="slidenum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019878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406ACA-C0A1-4442-B331-E8126A35DDB5}" type="datetimeFigureOut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1/27/2013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68DB2C-2C9B-4869-A7C0-996813199D0B}" type="slidenum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761057"/>
      </p:ext>
    </p:extLst>
  </p:cSld>
  <p:clrMapOvr>
    <a:masterClrMapping/>
  </p:clrMapOvr>
  <p:hf sldNum="0" hdr="0" ftr="0" dt="0"/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1B9D11-1083-4961-8C5A-B9BB06F670EE}" type="datetimeFigureOut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1/27/2013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3730E4-F5A9-46D9-B1B6-57492A6B621C}" type="slidenum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1225694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A5F0DE-15BF-434E-B50D-D72C1EA50029}" type="datetimeFigureOut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1/27/2013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687D30-9749-4781-BBF9-2998127D2F69}" type="slidenum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737971"/>
      </p:ext>
    </p:extLst>
  </p:cSld>
  <p:clrMapOvr>
    <a:masterClrMapping/>
  </p:clrMapOvr>
  <p:hf sldNum="0" hdr="0" ftr="0" dt="0"/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FE5F5A-7439-4855-892F-5DD04C4C7ED0}" type="datetimeFigureOut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1/27/2013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4D26BF-D620-4D65-B58E-93B0D1D182BC}" type="slidenum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768173"/>
      </p:ext>
    </p:extLst>
  </p:cSld>
  <p:clrMapOvr>
    <a:masterClrMapping/>
  </p:clrMapOvr>
  <p:hf sldNum="0" hdr="0" ftr="0" dt="0"/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59B06E-4C88-4F36-AB63-258468996C3E}" type="datetimeFigureOut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1/27/2013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DA1A35-5B61-4982-8678-5C6061364A67}" type="slidenum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8637595"/>
      </p:ext>
    </p:extLst>
  </p:cSld>
  <p:clrMapOvr>
    <a:masterClrMapping/>
  </p:clrMapOvr>
  <p:hf sldNum="0" hdr="0" ftr="0" dt="0"/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EEB392-ED07-44DF-A6B2-CEAC84B9A956}" type="datetimeFigureOut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1/27/2013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E0911C-7654-439B-9FB8-5A6331D4B55A}" type="slidenum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6555348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95F0EA-1575-49DE-9236-CE8016AA8099}" type="datetimeFigureOut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1/27/2013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9172CC-B41A-481C-86DF-6EC6FCA89389}" type="slidenum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3874319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FE5F5A-7439-4855-892F-5DD04C4C7ED0}" type="datetimeFigureOut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1/27/2013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4D26BF-D620-4D65-B58E-93B0D1D182BC}" type="slidenum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6676439"/>
      </p:ext>
    </p:extLst>
  </p:cSld>
  <p:clrMapOvr>
    <a:masterClrMapping/>
  </p:clrMapOvr>
  <p:hf sldNum="0" hdr="0" ftr="0" dt="0"/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07653F-F46D-432F-8537-01EB1E942BBE}" type="datetimeFigureOut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1/27/2013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EB1E52-DEBD-4DEA-93CD-2DB8193C9B8F}" type="slidenum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6717933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FB3476-0A0C-44A4-9FE6-120649B5713D}" type="datetimeFigureOut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1/27/2013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FC4AD5-ACA6-44D3-A48E-7E9E438976BB}" type="slidenum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3922218"/>
      </p:ext>
    </p:extLst>
  </p:cSld>
  <p:clrMapOvr>
    <a:masterClrMapping/>
  </p:clrMapOvr>
  <p:hf sldNum="0" hdr="0" ftr="0" dt="0"/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E7B13D-7A61-4335-9771-DF4CACBB027B}" type="datetimeFigureOut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1/27/2013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D8A911-BA82-4A64-A66F-CE3A39462C64}" type="slidenum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7656503"/>
      </p:ext>
    </p:extLst>
  </p:cSld>
  <p:clrMapOvr>
    <a:masterClrMapping/>
  </p:clrMapOvr>
  <p:hf sldNum="0" hdr="0" ftr="0" dt="0"/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33400" y="9744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728026-6031-429D-B00B-1E007B6349CE}" type="slidenum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7101739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9850" y="1752600"/>
            <a:ext cx="4180938" cy="382646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5487" y="1752601"/>
            <a:ext cx="2855913" cy="4373563"/>
          </a:xfrm>
        </p:spPr>
        <p:txBody>
          <a:bodyPr/>
          <a:lstStyle>
            <a:lvl1pPr marL="0" indent="0">
              <a:lnSpc>
                <a:spcPts val="1600"/>
              </a:lnSpc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1600200" y="974400"/>
            <a:ext cx="70866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7A96CD-0F71-4846-8A1D-5E5918C523CF}" type="slidenum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0275692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257800" y="2895600"/>
            <a:ext cx="1219200" cy="10668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  <a:latin typeface="Perpetua" charset="0"/>
              <a:cs typeface="Arial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410200" y="2667000"/>
            <a:ext cx="1447800" cy="13716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  <a:latin typeface="Perpetua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00199"/>
            <a:ext cx="8305800" cy="4525965"/>
          </a:xfrm>
        </p:spPr>
        <p:txBody>
          <a:bodyPr/>
          <a:lstStyle>
            <a:lvl1pPr marL="173038" indent="-173038">
              <a:lnSpc>
                <a:spcPts val="2600"/>
              </a:lnSpc>
              <a:buFont typeface="Arial" pitchFamily="34" charset="0"/>
              <a:buChar char="•"/>
              <a:defRPr sz="2400" b="0"/>
            </a:lvl1pPr>
            <a:lvl2pPr marL="684213" indent="-227013">
              <a:lnSpc>
                <a:spcPts val="2600"/>
              </a:lnSpc>
              <a:defRPr sz="2000"/>
            </a:lvl2pPr>
            <a:lvl3pPr marL="1087438" indent="-173038">
              <a:lnSpc>
                <a:spcPts val="2600"/>
              </a:lnSpc>
              <a:defRPr sz="1800"/>
            </a:lvl3pPr>
            <a:lvl4pPr marL="1541463" indent="-169863">
              <a:lnSpc>
                <a:spcPts val="2600"/>
              </a:lnSpc>
              <a:defRPr sz="1600"/>
            </a:lvl4pPr>
            <a:lvl5pPr marL="2001838" indent="-173038">
              <a:lnSpc>
                <a:spcPts val="2600"/>
              </a:lnSpc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1371600" y="990600"/>
            <a:ext cx="73914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4"/>
          </p:nvPr>
        </p:nvSpPr>
        <p:spPr>
          <a:xfrm>
            <a:off x="6248400" y="6653213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C2E636-3B4C-4C93-8194-4B031E088883}" type="slidenum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5109676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387BD4-F23A-4048-8B08-C8F8F40C2D22}" type="datetimeFigureOut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1/27/2013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38DF89-02F2-4B74-A827-0CCD7C983074}" type="slidenum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33634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406ACA-C0A1-4442-B331-E8126A35DDB5}" type="datetimeFigureOut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1/27/2013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68DB2C-2C9B-4869-A7C0-996813199D0B}" type="slidenum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1642344"/>
      </p:ext>
    </p:extLst>
  </p:cSld>
  <p:clrMapOvr>
    <a:masterClrMapping/>
  </p:clrMapOvr>
  <p:hf sldNum="0" hdr="0" ftr="0" dt="0"/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1B9D11-1083-4961-8C5A-B9BB06F670EE}" type="datetimeFigureOut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1/27/2013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3730E4-F5A9-46D9-B1B6-57492A6B621C}" type="slidenum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0177594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A5F0DE-15BF-434E-B50D-D72C1EA50029}" type="datetimeFigureOut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1/27/2013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687D30-9749-4781-BBF9-2998127D2F69}" type="slidenum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6625446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59B06E-4C88-4F36-AB63-258468996C3E}" type="datetimeFigureOut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1/27/2013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DA1A35-5B61-4982-8678-5C6061364A67}" type="slidenum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4128814"/>
      </p:ext>
    </p:extLst>
  </p:cSld>
  <p:clrMapOvr>
    <a:masterClrMapping/>
  </p:clrMapOvr>
  <p:hf sldNum="0" hdr="0" ftr="0" dt="0"/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FE5F5A-7439-4855-892F-5DD04C4C7ED0}" type="datetimeFigureOut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1/27/2013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4D26BF-D620-4D65-B58E-93B0D1D182BC}" type="slidenum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7160326"/>
      </p:ext>
    </p:extLst>
  </p:cSld>
  <p:clrMapOvr>
    <a:masterClrMapping/>
  </p:clrMapOvr>
  <p:hf sldNum="0" hdr="0" ftr="0" dt="0"/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59B06E-4C88-4F36-AB63-258468996C3E}" type="datetimeFigureOut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1/27/2013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DA1A35-5B61-4982-8678-5C6061364A67}" type="slidenum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9938747"/>
      </p:ext>
    </p:extLst>
  </p:cSld>
  <p:clrMapOvr>
    <a:masterClrMapping/>
  </p:clrMapOvr>
  <p:hf sldNum="0" hdr="0" ftr="0" dt="0"/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EEB392-ED07-44DF-A6B2-CEAC84B9A956}" type="datetimeFigureOut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1/27/2013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E0911C-7654-439B-9FB8-5A6331D4B55A}" type="slidenum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7171599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95F0EA-1575-49DE-9236-CE8016AA8099}" type="datetimeFigureOut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1/27/2013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9172CC-B41A-481C-86DF-6EC6FCA89389}" type="slidenum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4561905"/>
      </p:ext>
    </p:extLst>
  </p:cSld>
  <p:clrMapOvr>
    <a:masterClrMapping/>
  </p:clrMapOvr>
  <p:hf sldNum="0" hdr="0" ftr="0" dt="0"/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07653F-F46D-432F-8537-01EB1E942BBE}" type="datetimeFigureOut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1/27/2013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EB1E52-DEBD-4DEA-93CD-2DB8193C9B8F}" type="slidenum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0212060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FB3476-0A0C-44A4-9FE6-120649B5713D}" type="datetimeFigureOut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1/27/2013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FC4AD5-ACA6-44D3-A48E-7E9E438976BB}" type="slidenum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7665364"/>
      </p:ext>
    </p:extLst>
  </p:cSld>
  <p:clrMapOvr>
    <a:masterClrMapping/>
  </p:clrMapOvr>
  <p:hf sldNum="0" hdr="0" ftr="0" dt="0"/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E7B13D-7A61-4335-9771-DF4CACBB027B}" type="datetimeFigureOut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1/27/2013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D8A911-BA82-4A64-A66F-CE3A39462C64}" type="slidenum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981489"/>
      </p:ext>
    </p:extLst>
  </p:cSld>
  <p:clrMapOvr>
    <a:masterClrMapping/>
  </p:clrMapOvr>
  <p:hf sldNum="0" hdr="0" ftr="0" dt="0"/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33400" y="9744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728026-6031-429D-B00B-1E007B6349CE}" type="slidenum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8091293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9850" y="1752600"/>
            <a:ext cx="4180938" cy="382646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5487" y="1752601"/>
            <a:ext cx="2855913" cy="4373563"/>
          </a:xfrm>
        </p:spPr>
        <p:txBody>
          <a:bodyPr/>
          <a:lstStyle>
            <a:lvl1pPr marL="0" indent="0">
              <a:lnSpc>
                <a:spcPts val="1600"/>
              </a:lnSpc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1600200" y="974400"/>
            <a:ext cx="70866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7A96CD-0F71-4846-8A1D-5E5918C523CF}" type="slidenum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0785475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257800" y="2895600"/>
            <a:ext cx="1219200" cy="10668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  <a:latin typeface="Perpetua" charset="0"/>
              <a:cs typeface="Arial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410200" y="2667000"/>
            <a:ext cx="1447800" cy="13716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  <a:latin typeface="Perpetua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00199"/>
            <a:ext cx="8305800" cy="4525965"/>
          </a:xfrm>
        </p:spPr>
        <p:txBody>
          <a:bodyPr/>
          <a:lstStyle>
            <a:lvl1pPr marL="173038" indent="-173038">
              <a:lnSpc>
                <a:spcPts val="2600"/>
              </a:lnSpc>
              <a:buFont typeface="Arial" pitchFamily="34" charset="0"/>
              <a:buChar char="•"/>
              <a:defRPr sz="2400" b="0"/>
            </a:lvl1pPr>
            <a:lvl2pPr marL="684213" indent="-227013">
              <a:lnSpc>
                <a:spcPts val="2600"/>
              </a:lnSpc>
              <a:defRPr sz="2000"/>
            </a:lvl2pPr>
            <a:lvl3pPr marL="1087438" indent="-173038">
              <a:lnSpc>
                <a:spcPts val="2600"/>
              </a:lnSpc>
              <a:defRPr sz="1800"/>
            </a:lvl3pPr>
            <a:lvl4pPr marL="1541463" indent="-169863">
              <a:lnSpc>
                <a:spcPts val="2600"/>
              </a:lnSpc>
              <a:defRPr sz="1600"/>
            </a:lvl4pPr>
            <a:lvl5pPr marL="2001838" indent="-173038">
              <a:lnSpc>
                <a:spcPts val="2600"/>
              </a:lnSpc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1371600" y="990600"/>
            <a:ext cx="73914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4"/>
          </p:nvPr>
        </p:nvSpPr>
        <p:spPr>
          <a:xfrm>
            <a:off x="6248400" y="6653213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C2E636-3B4C-4C93-8194-4B031E088883}" type="slidenum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34851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EEB392-ED07-44DF-A6B2-CEAC84B9A956}" type="datetimeFigureOut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1/27/2013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E0911C-7654-439B-9FB8-5A6331D4B55A}" type="slidenum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1261302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387BD4-F23A-4048-8B08-C8F8F40C2D22}" type="datetimeFigureOut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1/27/2013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38DF89-02F2-4B74-A827-0CCD7C983074}" type="slidenum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7526029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406ACA-C0A1-4442-B331-E8126A35DDB5}" type="datetimeFigureOut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1/27/2013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68DB2C-2C9B-4869-A7C0-996813199D0B}" type="slidenum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0334237"/>
      </p:ext>
    </p:extLst>
  </p:cSld>
  <p:clrMapOvr>
    <a:masterClrMapping/>
  </p:clrMapOvr>
  <p:hf sldNum="0" hdr="0" ftr="0" dt="0"/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1B9D11-1083-4961-8C5A-B9BB06F670EE}" type="datetimeFigureOut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1/27/2013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3730E4-F5A9-46D9-B1B6-57492A6B621C}" type="slidenum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6171605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A5F0DE-15BF-434E-B50D-D72C1EA50029}" type="datetimeFigureOut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1/27/2013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687D30-9749-4781-BBF9-2998127D2F69}" type="slidenum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425996"/>
      </p:ext>
    </p:extLst>
  </p:cSld>
  <p:clrMapOvr>
    <a:masterClrMapping/>
  </p:clrMapOvr>
  <p:hf sldNum="0" hdr="0" ftr="0" dt="0"/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FE5F5A-7439-4855-892F-5DD04C4C7ED0}" type="datetimeFigureOut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1/27/2013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4D26BF-D620-4D65-B58E-93B0D1D182BC}" type="slidenum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0506040"/>
      </p:ext>
    </p:extLst>
  </p:cSld>
  <p:clrMapOvr>
    <a:masterClrMapping/>
  </p:clrMapOvr>
  <p:hf sldNum="0" hdr="0" ftr="0" dt="0"/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59B06E-4C88-4F36-AB63-258468996C3E}" type="datetimeFigureOut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1/27/2013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DA1A35-5B61-4982-8678-5C6061364A67}" type="slidenum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2921891"/>
      </p:ext>
    </p:extLst>
  </p:cSld>
  <p:clrMapOvr>
    <a:masterClrMapping/>
  </p:clrMapOvr>
  <p:hf sldNum="0" hdr="0" ftr="0" dt="0"/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EEB392-ED07-44DF-A6B2-CEAC84B9A956}" type="datetimeFigureOut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1/27/2013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E0911C-7654-439B-9FB8-5A6331D4B55A}" type="slidenum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3589349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95F0EA-1575-49DE-9236-CE8016AA8099}" type="datetimeFigureOut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1/27/2013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9172CC-B41A-481C-86DF-6EC6FCA89389}" type="slidenum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9968062"/>
      </p:ext>
    </p:extLst>
  </p:cSld>
  <p:clrMapOvr>
    <a:masterClrMapping/>
  </p:clrMapOvr>
  <p:hf sldNum="0" hdr="0" ftr="0" dt="0"/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07653F-F46D-432F-8537-01EB1E942BBE}" type="datetimeFigureOut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1/27/2013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EB1E52-DEBD-4DEA-93CD-2DB8193C9B8F}" type="slidenum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0289885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FB3476-0A0C-44A4-9FE6-120649B5713D}" type="datetimeFigureOut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1/27/2013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FC4AD5-ACA6-44D3-A48E-7E9E438976BB}" type="slidenum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9116934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95F0EA-1575-49DE-9236-CE8016AA8099}" type="datetimeFigureOut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1/27/2013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9172CC-B41A-481C-86DF-6EC6FCA89389}" type="slidenum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9075424"/>
      </p:ext>
    </p:extLst>
  </p:cSld>
  <p:clrMapOvr>
    <a:masterClrMapping/>
  </p:clrMapOvr>
  <p:hf sldNum="0" hdr="0" ftr="0" dt="0"/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E7B13D-7A61-4335-9771-DF4CACBB027B}" type="datetimeFigureOut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1/27/2013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D8A911-BA82-4A64-A66F-CE3A39462C64}" type="slidenum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6641567"/>
      </p:ext>
    </p:extLst>
  </p:cSld>
  <p:clrMapOvr>
    <a:masterClrMapping/>
  </p:clrMapOvr>
  <p:hf sldNum="0" hdr="0" ftr="0" dt="0"/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33400" y="9744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728026-6031-429D-B00B-1E007B6349CE}" type="slidenum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7777616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9850" y="1752600"/>
            <a:ext cx="4180938" cy="382646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5487" y="1752601"/>
            <a:ext cx="2855913" cy="4373563"/>
          </a:xfrm>
        </p:spPr>
        <p:txBody>
          <a:bodyPr/>
          <a:lstStyle>
            <a:lvl1pPr marL="0" indent="0">
              <a:lnSpc>
                <a:spcPts val="1600"/>
              </a:lnSpc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1600200" y="974400"/>
            <a:ext cx="70866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7A96CD-0F71-4846-8A1D-5E5918C523CF}" type="slidenum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401390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257800" y="2895600"/>
            <a:ext cx="1219200" cy="10668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  <a:latin typeface="Perpetua" charset="0"/>
              <a:cs typeface="Arial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410200" y="2667000"/>
            <a:ext cx="1447800" cy="13716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  <a:latin typeface="Perpetua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00199"/>
            <a:ext cx="8305800" cy="4525965"/>
          </a:xfrm>
        </p:spPr>
        <p:txBody>
          <a:bodyPr/>
          <a:lstStyle>
            <a:lvl1pPr marL="173038" indent="-173038">
              <a:lnSpc>
                <a:spcPts val="2600"/>
              </a:lnSpc>
              <a:buFont typeface="Arial" pitchFamily="34" charset="0"/>
              <a:buChar char="•"/>
              <a:defRPr sz="2400" b="0"/>
            </a:lvl1pPr>
            <a:lvl2pPr marL="684213" indent="-227013">
              <a:lnSpc>
                <a:spcPts val="2600"/>
              </a:lnSpc>
              <a:defRPr sz="2000"/>
            </a:lvl2pPr>
            <a:lvl3pPr marL="1087438" indent="-173038">
              <a:lnSpc>
                <a:spcPts val="2600"/>
              </a:lnSpc>
              <a:defRPr sz="1800"/>
            </a:lvl3pPr>
            <a:lvl4pPr marL="1541463" indent="-169863">
              <a:lnSpc>
                <a:spcPts val="2600"/>
              </a:lnSpc>
              <a:defRPr sz="1600"/>
            </a:lvl4pPr>
            <a:lvl5pPr marL="2001838" indent="-173038">
              <a:lnSpc>
                <a:spcPts val="2600"/>
              </a:lnSpc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1371600" y="990600"/>
            <a:ext cx="73914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4"/>
          </p:nvPr>
        </p:nvSpPr>
        <p:spPr>
          <a:xfrm>
            <a:off x="6248400" y="6653213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C2E636-3B4C-4C93-8194-4B031E088883}" type="slidenum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1163881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1/27/2013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7429163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1/27/2013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8652792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1/27/2013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0788957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1/27/2013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8544209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1/27/2013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8169886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1/27/2013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19655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07653F-F46D-432F-8537-01EB1E942BBE}" type="datetimeFigureOut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1/27/2013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EB1E52-DEBD-4DEA-93CD-2DB8193C9B8F}" type="slidenum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9457684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1/27/2013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5135272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1/27/2013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8615037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1/27/2013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1964376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1/27/2013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5952796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1/27/2013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3460096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1/27/2013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7518693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1/27/2013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588669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1/27/2013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4895516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1/27/2013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9392030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1/27/2013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2432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FB3476-0A0C-44A4-9FE6-120649B5713D}" type="datetimeFigureOut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1/27/2013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FC4AD5-ACA6-44D3-A48E-7E9E438976BB}" type="slidenum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764235"/>
      </p:ext>
    </p:extLst>
  </p:cSld>
  <p:clrMapOvr>
    <a:masterClrMapping/>
  </p:clrMapOvr>
  <p:hf sldNum="0" hdr="0" ftr="0" dt="0"/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1/27/2013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0739068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1/27/2013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4851568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1/27/2013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4065712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1/27/2013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3438266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1/27/2013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8290956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1/27/2013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2710908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1/27/2013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3411409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1/27/2013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3508078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1/27/2013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5137278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1/27/2013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86953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E7B13D-7A61-4335-9771-DF4CACBB027B}" type="datetimeFigureOut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1/27/2013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D8A911-BA82-4A64-A66F-CE3A39462C64}" type="slidenum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7039485"/>
      </p:ext>
    </p:extLst>
  </p:cSld>
  <p:clrMapOvr>
    <a:masterClrMapping/>
  </p:clrMapOvr>
  <p:hf sldNum="0" hdr="0" ftr="0" dt="0"/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1/27/2013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0881590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1/27/2013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4601633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1/27/2013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0171297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1/27/2013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521572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1/27/2013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3075063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1/27/2013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9249428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1/27/2013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85721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33400" y="9744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728026-6031-429D-B00B-1E007B6349CE}" type="slidenum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845112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9850" y="1752600"/>
            <a:ext cx="4180938" cy="382646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5487" y="1752601"/>
            <a:ext cx="2855913" cy="4373563"/>
          </a:xfrm>
        </p:spPr>
        <p:txBody>
          <a:bodyPr/>
          <a:lstStyle>
            <a:lvl1pPr marL="0" indent="0">
              <a:lnSpc>
                <a:spcPts val="1600"/>
              </a:lnSpc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1600200" y="974400"/>
            <a:ext cx="70866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7A96CD-0F71-4846-8A1D-5E5918C523CF}" type="slidenum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64246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257800" y="2895600"/>
            <a:ext cx="1219200" cy="10668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  <a:latin typeface="Perpetua" charset="0"/>
              <a:cs typeface="Arial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410200" y="2667000"/>
            <a:ext cx="1447800" cy="13716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  <a:latin typeface="Perpetua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00199"/>
            <a:ext cx="8305800" cy="4525965"/>
          </a:xfrm>
        </p:spPr>
        <p:txBody>
          <a:bodyPr/>
          <a:lstStyle>
            <a:lvl1pPr marL="173038" indent="-173038">
              <a:lnSpc>
                <a:spcPts val="2600"/>
              </a:lnSpc>
              <a:buFont typeface="Arial" pitchFamily="34" charset="0"/>
              <a:buChar char="•"/>
              <a:defRPr sz="2400" b="0"/>
            </a:lvl1pPr>
            <a:lvl2pPr marL="684213" indent="-227013">
              <a:lnSpc>
                <a:spcPts val="2600"/>
              </a:lnSpc>
              <a:defRPr sz="2000"/>
            </a:lvl2pPr>
            <a:lvl3pPr marL="1087438" indent="-173038">
              <a:lnSpc>
                <a:spcPts val="2600"/>
              </a:lnSpc>
              <a:defRPr sz="1800"/>
            </a:lvl3pPr>
            <a:lvl4pPr marL="1541463" indent="-169863">
              <a:lnSpc>
                <a:spcPts val="2600"/>
              </a:lnSpc>
              <a:defRPr sz="1600"/>
            </a:lvl4pPr>
            <a:lvl5pPr marL="2001838" indent="-173038">
              <a:lnSpc>
                <a:spcPts val="2600"/>
              </a:lnSpc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1371600" y="990600"/>
            <a:ext cx="73914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4"/>
          </p:nvPr>
        </p:nvSpPr>
        <p:spPr>
          <a:xfrm>
            <a:off x="6248400" y="6653213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C2E636-3B4C-4C93-8194-4B031E088883}" type="slidenum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607046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387BD4-F23A-4048-8B08-C8F8F40C2D22}" type="datetimeFigureOut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1/27/2013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38DF89-02F2-4B74-A827-0CCD7C983074}" type="slidenum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008918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406ACA-C0A1-4442-B331-E8126A35DDB5}" type="datetimeFigureOut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1/27/2013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68DB2C-2C9B-4869-A7C0-996813199D0B}" type="slidenum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3971768"/>
      </p:ext>
    </p:extLst>
  </p:cSld>
  <p:clrMapOvr>
    <a:masterClrMapping/>
  </p:clrMapOvr>
  <p:hf sldNum="0"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1B9D11-1083-4961-8C5A-B9BB06F670EE}" type="datetimeFigureOut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1/27/2013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3730E4-F5A9-46D9-B1B6-57492A6B621C}" type="slidenum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267056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A5F0DE-15BF-434E-B50D-D72C1EA50029}" type="datetimeFigureOut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1/27/2013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687D30-9749-4781-BBF9-2998127D2F69}" type="slidenum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049145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FE5F5A-7439-4855-892F-5DD04C4C7ED0}" type="datetimeFigureOut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1/27/2013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4D26BF-D620-4D65-B58E-93B0D1D182BC}" type="slidenum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891071"/>
      </p:ext>
    </p:extLst>
  </p:cSld>
  <p:clrMapOvr>
    <a:masterClrMapping/>
  </p:clrMapOvr>
  <p:hf sldNum="0"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59B06E-4C88-4F36-AB63-258468996C3E}" type="datetimeFigureOut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1/27/2013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DA1A35-5B61-4982-8678-5C6061364A67}" type="slidenum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4238441"/>
      </p:ext>
    </p:extLst>
  </p:cSld>
  <p:clrMapOvr>
    <a:masterClrMapping/>
  </p:clrMapOvr>
  <p:hf sldNum="0"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EEB392-ED07-44DF-A6B2-CEAC84B9A956}" type="datetimeFigureOut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1/27/2013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E0911C-7654-439B-9FB8-5A6331D4B55A}" type="slidenum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794444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95F0EA-1575-49DE-9236-CE8016AA8099}" type="datetimeFigureOut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1/27/2013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9172CC-B41A-481C-86DF-6EC6FCA89389}" type="slidenum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246648"/>
      </p:ext>
    </p:extLst>
  </p:cSld>
  <p:clrMapOvr>
    <a:masterClrMapping/>
  </p:clrMapOvr>
  <p:hf sldNum="0" hdr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07653F-F46D-432F-8537-01EB1E942BBE}" type="datetimeFigureOut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1/27/2013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EB1E52-DEBD-4DEA-93CD-2DB8193C9B8F}" type="slidenum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955772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FB3476-0A0C-44A4-9FE6-120649B5713D}" type="datetimeFigureOut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1/27/2013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FC4AD5-ACA6-44D3-A48E-7E9E438976BB}" type="slidenum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4519035"/>
      </p:ext>
    </p:extLst>
  </p:cSld>
  <p:clrMapOvr>
    <a:masterClrMapping/>
  </p:clrMapOvr>
  <p:hf sldNum="0" hdr="0" ft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E7B13D-7A61-4335-9771-DF4CACBB027B}" type="datetimeFigureOut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1/27/2013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D8A911-BA82-4A64-A66F-CE3A39462C64}" type="slidenum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501747"/>
      </p:ext>
    </p:extLst>
  </p:cSld>
  <p:clrMapOvr>
    <a:masterClrMapping/>
  </p:clrMapOvr>
  <p:hf sldNum="0" hdr="0" ft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33400" y="9744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728026-6031-429D-B00B-1E007B6349CE}" type="slidenum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669221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9850" y="1752600"/>
            <a:ext cx="4180938" cy="382646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5487" y="1752601"/>
            <a:ext cx="2855913" cy="4373563"/>
          </a:xfrm>
        </p:spPr>
        <p:txBody>
          <a:bodyPr/>
          <a:lstStyle>
            <a:lvl1pPr marL="0" indent="0">
              <a:lnSpc>
                <a:spcPts val="1600"/>
              </a:lnSpc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1600200" y="974400"/>
            <a:ext cx="70866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7A96CD-0F71-4846-8A1D-5E5918C523CF}" type="slidenum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86373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257800" y="2895600"/>
            <a:ext cx="1219200" cy="10668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  <a:latin typeface="Perpetua" charset="0"/>
              <a:cs typeface="Arial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410200" y="2667000"/>
            <a:ext cx="1447800" cy="13716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  <a:latin typeface="Perpetua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00199"/>
            <a:ext cx="8305800" cy="4525965"/>
          </a:xfrm>
        </p:spPr>
        <p:txBody>
          <a:bodyPr/>
          <a:lstStyle>
            <a:lvl1pPr marL="173038" indent="-173038">
              <a:lnSpc>
                <a:spcPts val="2600"/>
              </a:lnSpc>
              <a:buFont typeface="Arial" pitchFamily="34" charset="0"/>
              <a:buChar char="•"/>
              <a:defRPr sz="2400" b="0"/>
            </a:lvl1pPr>
            <a:lvl2pPr marL="684213" indent="-227013">
              <a:lnSpc>
                <a:spcPts val="2600"/>
              </a:lnSpc>
              <a:defRPr sz="2000"/>
            </a:lvl2pPr>
            <a:lvl3pPr marL="1087438" indent="-173038">
              <a:lnSpc>
                <a:spcPts val="2600"/>
              </a:lnSpc>
              <a:defRPr sz="1800"/>
            </a:lvl3pPr>
            <a:lvl4pPr marL="1541463" indent="-169863">
              <a:lnSpc>
                <a:spcPts val="2600"/>
              </a:lnSpc>
              <a:defRPr sz="1600"/>
            </a:lvl4pPr>
            <a:lvl5pPr marL="2001838" indent="-173038">
              <a:lnSpc>
                <a:spcPts val="2600"/>
              </a:lnSpc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1371600" y="990600"/>
            <a:ext cx="73914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4"/>
          </p:nvPr>
        </p:nvSpPr>
        <p:spPr>
          <a:xfrm>
            <a:off x="6248400" y="6653213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C2E636-3B4C-4C93-8194-4B031E088883}" type="slidenum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01750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387BD4-F23A-4048-8B08-C8F8F40C2D22}" type="datetimeFigureOut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1/27/2013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38DF89-02F2-4B74-A827-0CCD7C983074}" type="slidenum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998307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406ACA-C0A1-4442-B331-E8126A35DDB5}" type="datetimeFigureOut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1/27/2013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68DB2C-2C9B-4869-A7C0-996813199D0B}" type="slidenum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8003947"/>
      </p:ext>
    </p:extLst>
  </p:cSld>
  <p:clrMapOvr>
    <a:masterClrMapping/>
  </p:clrMapOvr>
  <p:hf sldNum="0" hdr="0" ft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1B9D11-1083-4961-8C5A-B9BB06F670EE}" type="datetimeFigureOut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1/27/2013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3730E4-F5A9-46D9-B1B6-57492A6B621C}" type="slidenum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297861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A5F0DE-15BF-434E-B50D-D72C1EA50029}" type="datetimeFigureOut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1/27/2013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687D30-9749-4781-BBF9-2998127D2F69}" type="slidenum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2848106"/>
      </p:ext>
    </p:extLst>
  </p:cSld>
  <p:clrMapOvr>
    <a:masterClrMapping/>
  </p:clrMapOvr>
  <p:hf sldNum="0" hdr="0" ftr="0" dt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FE5F5A-7439-4855-892F-5DD04C4C7ED0}" type="datetimeFigureOut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1/27/2013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4D26BF-D620-4D65-B58E-93B0D1D182BC}" type="slidenum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2751641"/>
      </p:ext>
    </p:extLst>
  </p:cSld>
  <p:clrMapOvr>
    <a:masterClrMapping/>
  </p:clrMapOvr>
  <p:hf sldNum="0" hdr="0" ftr="0" dt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59B06E-4C88-4F36-AB63-258468996C3E}" type="datetimeFigureOut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1/27/2013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DA1A35-5B61-4982-8678-5C6061364A67}" type="slidenum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6031359"/>
      </p:ext>
    </p:extLst>
  </p:cSld>
  <p:clrMapOvr>
    <a:masterClrMapping/>
  </p:clrMapOvr>
  <p:hf sldNum="0" hdr="0" ftr="0" dt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EEB392-ED07-44DF-A6B2-CEAC84B9A956}" type="datetimeFigureOut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1/27/2013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E0911C-7654-439B-9FB8-5A6331D4B55A}" type="slidenum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508983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95F0EA-1575-49DE-9236-CE8016AA8099}" type="datetimeFigureOut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1/27/2013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9172CC-B41A-481C-86DF-6EC6FCA89389}" type="slidenum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279989"/>
      </p:ext>
    </p:extLst>
  </p:cSld>
  <p:clrMapOvr>
    <a:masterClrMapping/>
  </p:clrMapOvr>
  <p:hf sldNum="0" hdr="0" ftr="0" dt="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07653F-F46D-432F-8537-01EB1E942BBE}" type="datetimeFigureOut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1/27/2013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EB1E52-DEBD-4DEA-93CD-2DB8193C9B8F}" type="slidenum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489057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FB3476-0A0C-44A4-9FE6-120649B5713D}" type="datetimeFigureOut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1/27/2013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FC4AD5-ACA6-44D3-A48E-7E9E438976BB}" type="slidenum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1072365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E7B13D-7A61-4335-9771-DF4CACBB027B}" type="datetimeFigureOut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1/27/2013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D8A911-BA82-4A64-A66F-CE3A39462C64}" type="slidenum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3763529"/>
      </p:ext>
    </p:extLst>
  </p:cSld>
  <p:clrMapOvr>
    <a:masterClrMapping/>
  </p:clrMapOvr>
  <p:hf sldNum="0" hdr="0" ftr="0" dt="0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33400" y="9744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728026-6031-429D-B00B-1E007B6349CE}" type="slidenum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60233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9850" y="1752600"/>
            <a:ext cx="4180938" cy="382646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5487" y="1752601"/>
            <a:ext cx="2855913" cy="4373563"/>
          </a:xfrm>
        </p:spPr>
        <p:txBody>
          <a:bodyPr/>
          <a:lstStyle>
            <a:lvl1pPr marL="0" indent="0">
              <a:lnSpc>
                <a:spcPts val="1600"/>
              </a:lnSpc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1600200" y="974400"/>
            <a:ext cx="70866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7A96CD-0F71-4846-8A1D-5E5918C523CF}" type="slidenum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849439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257800" y="2895600"/>
            <a:ext cx="1219200" cy="10668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  <a:latin typeface="Perpetua" charset="0"/>
              <a:cs typeface="Arial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410200" y="2667000"/>
            <a:ext cx="1447800" cy="13716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  <a:latin typeface="Perpetua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00199"/>
            <a:ext cx="8305800" cy="4525965"/>
          </a:xfrm>
        </p:spPr>
        <p:txBody>
          <a:bodyPr/>
          <a:lstStyle>
            <a:lvl1pPr marL="173038" indent="-173038">
              <a:lnSpc>
                <a:spcPts val="2600"/>
              </a:lnSpc>
              <a:buFont typeface="Arial" pitchFamily="34" charset="0"/>
              <a:buChar char="•"/>
              <a:defRPr sz="2400" b="0"/>
            </a:lvl1pPr>
            <a:lvl2pPr marL="684213" indent="-227013">
              <a:lnSpc>
                <a:spcPts val="2600"/>
              </a:lnSpc>
              <a:defRPr sz="2000"/>
            </a:lvl2pPr>
            <a:lvl3pPr marL="1087438" indent="-173038">
              <a:lnSpc>
                <a:spcPts val="2600"/>
              </a:lnSpc>
              <a:defRPr sz="1800"/>
            </a:lvl3pPr>
            <a:lvl4pPr marL="1541463" indent="-169863">
              <a:lnSpc>
                <a:spcPts val="2600"/>
              </a:lnSpc>
              <a:defRPr sz="1600"/>
            </a:lvl4pPr>
            <a:lvl5pPr marL="2001838" indent="-173038">
              <a:lnSpc>
                <a:spcPts val="2600"/>
              </a:lnSpc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1371600" y="990600"/>
            <a:ext cx="73914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4"/>
          </p:nvPr>
        </p:nvSpPr>
        <p:spPr>
          <a:xfrm>
            <a:off x="6248400" y="6653213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C2E636-3B4C-4C93-8194-4B031E088883}" type="slidenum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559814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387BD4-F23A-4048-8B08-C8F8F40C2D22}" type="datetimeFigureOut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1/27/2013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38DF89-02F2-4B74-A827-0CCD7C983074}" type="slidenum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51645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406ACA-C0A1-4442-B331-E8126A35DDB5}" type="datetimeFigureOut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1/27/2013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68DB2C-2C9B-4869-A7C0-996813199D0B}" type="slidenum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8906063"/>
      </p:ext>
    </p:extLst>
  </p:cSld>
  <p:clrMapOvr>
    <a:masterClrMapping/>
  </p:clrMapOvr>
  <p:hf sldNum="0" hdr="0" ftr="0" dt="0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1B9D11-1083-4961-8C5A-B9BB06F670EE}" type="datetimeFigureOut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1/27/2013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3730E4-F5A9-46D9-B1B6-57492A6B621C}" type="slidenum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413928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A5F0DE-15BF-434E-B50D-D72C1EA50029}" type="datetimeFigureOut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1/27/2013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687D30-9749-4781-BBF9-2998127D2F69}" type="slidenum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7886476"/>
      </p:ext>
    </p:extLst>
  </p:cSld>
  <p:clrMapOvr>
    <a:masterClrMapping/>
  </p:clrMapOvr>
  <p:hf sldNum="0" hdr="0" ftr="0" dt="0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FE5F5A-7439-4855-892F-5DD04C4C7ED0}" type="datetimeFigureOut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1/27/2013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4D26BF-D620-4D65-B58E-93B0D1D182BC}" type="slidenum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845108"/>
      </p:ext>
    </p:extLst>
  </p:cSld>
  <p:clrMapOvr>
    <a:masterClrMapping/>
  </p:clrMapOvr>
  <p:hf sldNum="0" hdr="0" ftr="0" dt="0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59B06E-4C88-4F36-AB63-258468996C3E}" type="datetimeFigureOut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1/27/2013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DA1A35-5B61-4982-8678-5C6061364A67}" type="slidenum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5557950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EEB392-ED07-44DF-A6B2-CEAC84B9A956}" type="datetimeFigureOut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1/27/2013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E0911C-7654-439B-9FB8-5A6331D4B55A}" type="slidenum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801878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95F0EA-1575-49DE-9236-CE8016AA8099}" type="datetimeFigureOut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1/27/2013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9172CC-B41A-481C-86DF-6EC6FCA89389}" type="slidenum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8904932"/>
      </p:ext>
    </p:extLst>
  </p:cSld>
  <p:clrMapOvr>
    <a:masterClrMapping/>
  </p:clrMapOvr>
  <p:hf sldNum="0" hdr="0" ftr="0" dt="0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07653F-F46D-432F-8537-01EB1E942BBE}" type="datetimeFigureOut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1/27/2013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EB1E52-DEBD-4DEA-93CD-2DB8193C9B8F}" type="slidenum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664937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FB3476-0A0C-44A4-9FE6-120649B5713D}" type="datetimeFigureOut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1/27/2013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FC4AD5-ACA6-44D3-A48E-7E9E438976BB}" type="slidenum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6899071"/>
      </p:ext>
    </p:extLst>
  </p:cSld>
  <p:clrMapOvr>
    <a:masterClrMapping/>
  </p:clrMapOvr>
  <p:hf sldNum="0" hdr="0" ftr="0" dt="0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E7B13D-7A61-4335-9771-DF4CACBB027B}" type="datetimeFigureOut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1/27/2013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D8A911-BA82-4A64-A66F-CE3A39462C64}" type="slidenum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9140306"/>
      </p:ext>
    </p:extLst>
  </p:cSld>
  <p:clrMapOvr>
    <a:masterClrMapping/>
  </p:clrMapOvr>
  <p:hf sldNum="0" hdr="0" ftr="0" dt="0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33400" y="9744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728026-6031-429D-B00B-1E007B6349CE}" type="slidenum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551182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9850" y="1752600"/>
            <a:ext cx="4180938" cy="382646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5487" y="1752601"/>
            <a:ext cx="2855913" cy="4373563"/>
          </a:xfrm>
        </p:spPr>
        <p:txBody>
          <a:bodyPr/>
          <a:lstStyle>
            <a:lvl1pPr marL="0" indent="0">
              <a:lnSpc>
                <a:spcPts val="1600"/>
              </a:lnSpc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1600200" y="974400"/>
            <a:ext cx="70866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7A96CD-0F71-4846-8A1D-5E5918C523CF}" type="slidenum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424387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257800" y="2895600"/>
            <a:ext cx="1219200" cy="10668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  <a:latin typeface="Perpetua" charset="0"/>
              <a:cs typeface="Arial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410200" y="2667000"/>
            <a:ext cx="1447800" cy="13716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  <a:latin typeface="Perpetua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00199"/>
            <a:ext cx="8305800" cy="4525965"/>
          </a:xfrm>
        </p:spPr>
        <p:txBody>
          <a:bodyPr/>
          <a:lstStyle>
            <a:lvl1pPr marL="173038" indent="-173038">
              <a:lnSpc>
                <a:spcPts val="2600"/>
              </a:lnSpc>
              <a:buFont typeface="Arial" pitchFamily="34" charset="0"/>
              <a:buChar char="•"/>
              <a:defRPr sz="2400" b="0"/>
            </a:lvl1pPr>
            <a:lvl2pPr marL="684213" indent="-227013">
              <a:lnSpc>
                <a:spcPts val="2600"/>
              </a:lnSpc>
              <a:defRPr sz="2000"/>
            </a:lvl2pPr>
            <a:lvl3pPr marL="1087438" indent="-173038">
              <a:lnSpc>
                <a:spcPts val="2600"/>
              </a:lnSpc>
              <a:defRPr sz="1800"/>
            </a:lvl3pPr>
            <a:lvl4pPr marL="1541463" indent="-169863">
              <a:lnSpc>
                <a:spcPts val="2600"/>
              </a:lnSpc>
              <a:defRPr sz="1600"/>
            </a:lvl4pPr>
            <a:lvl5pPr marL="2001838" indent="-173038">
              <a:lnSpc>
                <a:spcPts val="2600"/>
              </a:lnSpc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1371600" y="990600"/>
            <a:ext cx="73914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4"/>
          </p:nvPr>
        </p:nvSpPr>
        <p:spPr>
          <a:xfrm>
            <a:off x="6248400" y="6653213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C2E636-3B4C-4C93-8194-4B031E088883}" type="slidenum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703867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387BD4-F23A-4048-8B08-C8F8F40C2D22}" type="datetimeFigureOut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1/27/2013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38DF89-02F2-4B74-A827-0CCD7C983074}" type="slidenum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472427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406ACA-C0A1-4442-B331-E8126A35DDB5}" type="datetimeFigureOut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1/27/2013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68DB2C-2C9B-4869-A7C0-996813199D0B}" type="slidenum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684375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1B9D11-1083-4961-8C5A-B9BB06F670EE}" type="datetimeFigureOut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1/27/2013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3730E4-F5A9-46D9-B1B6-57492A6B621C}" type="slidenum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620904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A5F0DE-15BF-434E-B50D-D72C1EA50029}" type="datetimeFigureOut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1/27/2013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687D30-9749-4781-BBF9-2998127D2F69}" type="slidenum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2648959"/>
      </p:ext>
    </p:extLst>
  </p:cSld>
  <p:clrMapOvr>
    <a:masterClrMapping/>
  </p:clrMapOvr>
  <p:hf sldNum="0" hdr="0" ftr="0" dt="0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FE5F5A-7439-4855-892F-5DD04C4C7ED0}" type="datetimeFigureOut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1/27/2013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4D26BF-D620-4D65-B58E-93B0D1D182BC}" type="slidenum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4024560"/>
      </p:ext>
    </p:extLst>
  </p:cSld>
  <p:clrMapOvr>
    <a:masterClrMapping/>
  </p:clrMapOvr>
  <p:hf sldNum="0" hdr="0" ftr="0" dt="0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59B06E-4C88-4F36-AB63-258468996C3E}" type="datetimeFigureOut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1/27/2013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DA1A35-5B61-4982-8678-5C6061364A67}" type="slidenum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3022224"/>
      </p:ext>
    </p:extLst>
  </p:cSld>
  <p:clrMapOvr>
    <a:masterClrMapping/>
  </p:clrMapOvr>
  <p:hf sldNum="0" hdr="0" ftr="0" dt="0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EEB392-ED07-44DF-A6B2-CEAC84B9A956}" type="datetimeFigureOut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1/27/2013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E0911C-7654-439B-9FB8-5A6331D4B55A}" type="slidenum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107770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95F0EA-1575-49DE-9236-CE8016AA8099}" type="datetimeFigureOut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1/27/2013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9172CC-B41A-481C-86DF-6EC6FCA89389}" type="slidenum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0729916"/>
      </p:ext>
    </p:extLst>
  </p:cSld>
  <p:clrMapOvr>
    <a:masterClrMapping/>
  </p:clrMapOvr>
  <p:hf sldNum="0" hdr="0" ftr="0" dt="0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07653F-F46D-432F-8537-01EB1E942BBE}" type="datetimeFigureOut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1/27/2013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EB1E52-DEBD-4DEA-93CD-2DB8193C9B8F}" type="slidenum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09603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FB3476-0A0C-44A4-9FE6-120649B5713D}" type="datetimeFigureOut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1/27/2013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FC4AD5-ACA6-44D3-A48E-7E9E438976BB}" type="slidenum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4571244"/>
      </p:ext>
    </p:extLst>
  </p:cSld>
  <p:clrMapOvr>
    <a:masterClrMapping/>
  </p:clrMapOvr>
  <p:hf sldNum="0" hdr="0" ftr="0" dt="0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E7B13D-7A61-4335-9771-DF4CACBB027B}" type="datetimeFigureOut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1/27/2013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D8A911-BA82-4A64-A66F-CE3A39462C64}" type="slidenum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2020908"/>
      </p:ext>
    </p:extLst>
  </p:cSld>
  <p:clrMapOvr>
    <a:masterClrMapping/>
  </p:clrMapOvr>
  <p:hf sldNum="0" hdr="0" ftr="0" dt="0"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33400" y="9744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728026-6031-429D-B00B-1E007B6349CE}" type="slidenum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65513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9850" y="1752600"/>
            <a:ext cx="4180938" cy="382646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5487" y="1752601"/>
            <a:ext cx="2855913" cy="4373563"/>
          </a:xfrm>
        </p:spPr>
        <p:txBody>
          <a:bodyPr/>
          <a:lstStyle>
            <a:lvl1pPr marL="0" indent="0">
              <a:lnSpc>
                <a:spcPts val="1600"/>
              </a:lnSpc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1600200" y="974400"/>
            <a:ext cx="70866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7A96CD-0F71-4846-8A1D-5E5918C523CF}" type="slidenum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32391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257800" y="2895600"/>
            <a:ext cx="1219200" cy="10668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  <a:latin typeface="Perpetua" charset="0"/>
              <a:cs typeface="Arial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410200" y="2667000"/>
            <a:ext cx="1447800" cy="13716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  <a:latin typeface="Perpetua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00199"/>
            <a:ext cx="8305800" cy="4525965"/>
          </a:xfrm>
        </p:spPr>
        <p:txBody>
          <a:bodyPr/>
          <a:lstStyle>
            <a:lvl1pPr marL="173038" indent="-173038">
              <a:lnSpc>
                <a:spcPts val="2600"/>
              </a:lnSpc>
              <a:buFont typeface="Arial" pitchFamily="34" charset="0"/>
              <a:buChar char="•"/>
              <a:defRPr sz="2400" b="0"/>
            </a:lvl1pPr>
            <a:lvl2pPr marL="684213" indent="-227013">
              <a:lnSpc>
                <a:spcPts val="2600"/>
              </a:lnSpc>
              <a:defRPr sz="2000"/>
            </a:lvl2pPr>
            <a:lvl3pPr marL="1087438" indent="-173038">
              <a:lnSpc>
                <a:spcPts val="2600"/>
              </a:lnSpc>
              <a:defRPr sz="1800"/>
            </a:lvl3pPr>
            <a:lvl4pPr marL="1541463" indent="-169863">
              <a:lnSpc>
                <a:spcPts val="2600"/>
              </a:lnSpc>
              <a:defRPr sz="1600"/>
            </a:lvl4pPr>
            <a:lvl5pPr marL="2001838" indent="-173038">
              <a:lnSpc>
                <a:spcPts val="2600"/>
              </a:lnSpc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1371600" y="990600"/>
            <a:ext cx="73914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4"/>
          </p:nvPr>
        </p:nvSpPr>
        <p:spPr>
          <a:xfrm>
            <a:off x="6248400" y="6653213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C2E636-3B4C-4C93-8194-4B031E088883}" type="slidenum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636669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387BD4-F23A-4048-8B08-C8F8F40C2D22}" type="datetimeFigureOut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1/27/2013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38DF89-02F2-4B74-A827-0CCD7C983074}" type="slidenum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46026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406ACA-C0A1-4442-B331-E8126A35DDB5}" type="datetimeFigureOut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1/27/2013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68DB2C-2C9B-4869-A7C0-996813199D0B}" type="slidenum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9311878"/>
      </p:ext>
    </p:extLst>
  </p:cSld>
  <p:clrMapOvr>
    <a:masterClrMapping/>
  </p:clrMapOvr>
  <p:hf sldNum="0" hdr="0" ftr="0" dt="0"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1B9D11-1083-4961-8C5A-B9BB06F670EE}" type="datetimeFigureOut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1/27/2013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3730E4-F5A9-46D9-B1B6-57492A6B621C}" type="slidenum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319125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A5F0DE-15BF-434E-B50D-D72C1EA50029}" type="datetimeFigureOut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1/27/2013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687D30-9749-4781-BBF9-2998127D2F69}" type="slidenum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5199643"/>
      </p:ext>
    </p:extLst>
  </p:cSld>
  <p:clrMapOvr>
    <a:masterClrMapping/>
  </p:clrMapOvr>
  <p:hf sldNum="0" hdr="0" ftr="0" dt="0"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FE5F5A-7439-4855-892F-5DD04C4C7ED0}" type="datetimeFigureOut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1/27/2013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4D26BF-D620-4D65-B58E-93B0D1D182BC}" type="slidenum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3861548"/>
      </p:ext>
    </p:extLst>
  </p:cSld>
  <p:clrMapOvr>
    <a:masterClrMapping/>
  </p:clrMapOvr>
  <p:hf sldNum="0" hdr="0" ftr="0" dt="0"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59B06E-4C88-4F36-AB63-258468996C3E}" type="datetimeFigureOut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1/27/2013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DA1A35-5B61-4982-8678-5C6061364A67}" type="slidenum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8658813"/>
      </p:ext>
    </p:extLst>
  </p:cSld>
  <p:clrMapOvr>
    <a:masterClrMapping/>
  </p:clrMapOvr>
  <p:hf sldNum="0" hdr="0" ftr="0" dt="0"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EEB392-ED07-44DF-A6B2-CEAC84B9A956}" type="datetimeFigureOut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1/27/2013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E0911C-7654-439B-9FB8-5A6331D4B55A}" type="slidenum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676827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95F0EA-1575-49DE-9236-CE8016AA8099}" type="datetimeFigureOut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1/27/2013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9172CC-B41A-481C-86DF-6EC6FCA89389}" type="slidenum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782509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07653F-F46D-432F-8537-01EB1E942BBE}" type="datetimeFigureOut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1/27/2013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EB1E52-DEBD-4DEA-93CD-2DB8193C9B8F}" type="slidenum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672165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FB3476-0A0C-44A4-9FE6-120649B5713D}" type="datetimeFigureOut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1/27/2013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FC4AD5-ACA6-44D3-A48E-7E9E438976BB}" type="slidenum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0107521"/>
      </p:ext>
    </p:extLst>
  </p:cSld>
  <p:clrMapOvr>
    <a:masterClrMapping/>
  </p:clrMapOvr>
  <p:hf sldNum="0" hdr="0" ftr="0" dt="0"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E7B13D-7A61-4335-9771-DF4CACBB027B}" type="datetimeFigureOut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1/27/2013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D8A911-BA82-4A64-A66F-CE3A39462C64}" type="slidenum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2652425"/>
      </p:ext>
    </p:extLst>
  </p:cSld>
  <p:clrMapOvr>
    <a:masterClrMapping/>
  </p:clrMapOvr>
  <p:hf sldNum="0" hdr="0" ftr="0" dt="0"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33400" y="9744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728026-6031-429D-B00B-1E007B6349CE}" type="slidenum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4692927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9850" y="1752600"/>
            <a:ext cx="4180938" cy="382646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5487" y="1752601"/>
            <a:ext cx="2855913" cy="4373563"/>
          </a:xfrm>
        </p:spPr>
        <p:txBody>
          <a:bodyPr/>
          <a:lstStyle>
            <a:lvl1pPr marL="0" indent="0">
              <a:lnSpc>
                <a:spcPts val="1600"/>
              </a:lnSpc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1600200" y="974400"/>
            <a:ext cx="70866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7A96CD-0F71-4846-8A1D-5E5918C523CF}" type="slidenum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584805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257800" y="2895600"/>
            <a:ext cx="1219200" cy="10668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  <a:latin typeface="Perpetua" charset="0"/>
              <a:cs typeface="Arial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410200" y="2667000"/>
            <a:ext cx="1447800" cy="13716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  <a:latin typeface="Perpetua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00199"/>
            <a:ext cx="8305800" cy="4525965"/>
          </a:xfrm>
        </p:spPr>
        <p:txBody>
          <a:bodyPr/>
          <a:lstStyle>
            <a:lvl1pPr marL="173038" indent="-173038">
              <a:lnSpc>
                <a:spcPts val="2600"/>
              </a:lnSpc>
              <a:buFont typeface="Arial" pitchFamily="34" charset="0"/>
              <a:buChar char="•"/>
              <a:defRPr sz="2400" b="0"/>
            </a:lvl1pPr>
            <a:lvl2pPr marL="684213" indent="-227013">
              <a:lnSpc>
                <a:spcPts val="2600"/>
              </a:lnSpc>
              <a:defRPr sz="2000"/>
            </a:lvl2pPr>
            <a:lvl3pPr marL="1087438" indent="-173038">
              <a:lnSpc>
                <a:spcPts val="2600"/>
              </a:lnSpc>
              <a:defRPr sz="1800"/>
            </a:lvl3pPr>
            <a:lvl4pPr marL="1541463" indent="-169863">
              <a:lnSpc>
                <a:spcPts val="2600"/>
              </a:lnSpc>
              <a:defRPr sz="1600"/>
            </a:lvl4pPr>
            <a:lvl5pPr marL="2001838" indent="-173038">
              <a:lnSpc>
                <a:spcPts val="2600"/>
              </a:lnSpc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1371600" y="990600"/>
            <a:ext cx="73914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4"/>
          </p:nvPr>
        </p:nvSpPr>
        <p:spPr>
          <a:xfrm>
            <a:off x="6248400" y="6653213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C2E636-3B4C-4C93-8194-4B031E088883}" type="slidenum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0694684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387BD4-F23A-4048-8B08-C8F8F40C2D22}" type="datetimeFigureOut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1/27/2013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38DF89-02F2-4B74-A827-0CCD7C983074}" type="slidenum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0503978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406ACA-C0A1-4442-B331-E8126A35DDB5}" type="datetimeFigureOut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1/27/2013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68DB2C-2C9B-4869-A7C0-996813199D0B}" type="slidenum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9502362"/>
      </p:ext>
    </p:extLst>
  </p:cSld>
  <p:clrMapOvr>
    <a:masterClrMapping/>
  </p:clrMapOvr>
  <p:hf sldNum="0" hdr="0" ftr="0" dt="0"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1B9D11-1083-4961-8C5A-B9BB06F670EE}" type="datetimeFigureOut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1/27/2013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3730E4-F5A9-46D9-B1B6-57492A6B621C}" type="slidenum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7871099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A5F0DE-15BF-434E-B50D-D72C1EA50029}" type="datetimeFigureOut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1/27/2013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687D30-9749-4781-BBF9-2998127D2F69}" type="slidenum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0425332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1.xml"/><Relationship Id="rId13" Type="http://schemas.openxmlformats.org/officeDocument/2006/relationships/slideLayout" Target="../slideLayouts/slideLayout136.xml"/><Relationship Id="rId3" Type="http://schemas.openxmlformats.org/officeDocument/2006/relationships/slideLayout" Target="../slideLayouts/slideLayout126.xml"/><Relationship Id="rId7" Type="http://schemas.openxmlformats.org/officeDocument/2006/relationships/slideLayout" Target="../slideLayouts/slideLayout130.xml"/><Relationship Id="rId12" Type="http://schemas.openxmlformats.org/officeDocument/2006/relationships/slideLayout" Target="../slideLayouts/slideLayout135.xml"/><Relationship Id="rId2" Type="http://schemas.openxmlformats.org/officeDocument/2006/relationships/slideLayout" Target="../slideLayouts/slideLayout125.xml"/><Relationship Id="rId1" Type="http://schemas.openxmlformats.org/officeDocument/2006/relationships/slideLayout" Target="../slideLayouts/slideLayout124.xml"/><Relationship Id="rId6" Type="http://schemas.openxmlformats.org/officeDocument/2006/relationships/slideLayout" Target="../slideLayouts/slideLayout129.xml"/><Relationship Id="rId11" Type="http://schemas.openxmlformats.org/officeDocument/2006/relationships/slideLayout" Target="../slideLayouts/slideLayout134.xml"/><Relationship Id="rId5" Type="http://schemas.openxmlformats.org/officeDocument/2006/relationships/slideLayout" Target="../slideLayouts/slideLayout128.xml"/><Relationship Id="rId15" Type="http://schemas.openxmlformats.org/officeDocument/2006/relationships/theme" Target="../theme/theme10.xml"/><Relationship Id="rId10" Type="http://schemas.openxmlformats.org/officeDocument/2006/relationships/slideLayout" Target="../slideLayouts/slideLayout133.xml"/><Relationship Id="rId4" Type="http://schemas.openxmlformats.org/officeDocument/2006/relationships/slideLayout" Target="../slideLayouts/slideLayout127.xml"/><Relationship Id="rId9" Type="http://schemas.openxmlformats.org/officeDocument/2006/relationships/slideLayout" Target="../slideLayouts/slideLayout132.xml"/><Relationship Id="rId14" Type="http://schemas.openxmlformats.org/officeDocument/2006/relationships/slideLayout" Target="../slideLayouts/slideLayout137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5.xml"/><Relationship Id="rId13" Type="http://schemas.openxmlformats.org/officeDocument/2006/relationships/slideLayout" Target="../slideLayouts/slideLayout150.xml"/><Relationship Id="rId3" Type="http://schemas.openxmlformats.org/officeDocument/2006/relationships/slideLayout" Target="../slideLayouts/slideLayout140.xml"/><Relationship Id="rId7" Type="http://schemas.openxmlformats.org/officeDocument/2006/relationships/slideLayout" Target="../slideLayouts/slideLayout144.xml"/><Relationship Id="rId12" Type="http://schemas.openxmlformats.org/officeDocument/2006/relationships/slideLayout" Target="../slideLayouts/slideLayout149.xml"/><Relationship Id="rId2" Type="http://schemas.openxmlformats.org/officeDocument/2006/relationships/slideLayout" Target="../slideLayouts/slideLayout139.xml"/><Relationship Id="rId1" Type="http://schemas.openxmlformats.org/officeDocument/2006/relationships/slideLayout" Target="../slideLayouts/slideLayout138.xml"/><Relationship Id="rId6" Type="http://schemas.openxmlformats.org/officeDocument/2006/relationships/slideLayout" Target="../slideLayouts/slideLayout143.xml"/><Relationship Id="rId11" Type="http://schemas.openxmlformats.org/officeDocument/2006/relationships/slideLayout" Target="../slideLayouts/slideLayout148.xml"/><Relationship Id="rId5" Type="http://schemas.openxmlformats.org/officeDocument/2006/relationships/slideLayout" Target="../slideLayouts/slideLayout142.xml"/><Relationship Id="rId15" Type="http://schemas.openxmlformats.org/officeDocument/2006/relationships/theme" Target="../theme/theme11.xml"/><Relationship Id="rId10" Type="http://schemas.openxmlformats.org/officeDocument/2006/relationships/slideLayout" Target="../slideLayouts/slideLayout147.xml"/><Relationship Id="rId4" Type="http://schemas.openxmlformats.org/officeDocument/2006/relationships/slideLayout" Target="../slideLayouts/slideLayout141.xml"/><Relationship Id="rId9" Type="http://schemas.openxmlformats.org/officeDocument/2006/relationships/slideLayout" Target="../slideLayouts/slideLayout146.xml"/><Relationship Id="rId14" Type="http://schemas.openxmlformats.org/officeDocument/2006/relationships/slideLayout" Target="../slideLayouts/slideLayout151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9.xml"/><Relationship Id="rId13" Type="http://schemas.openxmlformats.org/officeDocument/2006/relationships/slideLayout" Target="../slideLayouts/slideLayout164.xml"/><Relationship Id="rId3" Type="http://schemas.openxmlformats.org/officeDocument/2006/relationships/slideLayout" Target="../slideLayouts/slideLayout154.xml"/><Relationship Id="rId7" Type="http://schemas.openxmlformats.org/officeDocument/2006/relationships/slideLayout" Target="../slideLayouts/slideLayout158.xml"/><Relationship Id="rId12" Type="http://schemas.openxmlformats.org/officeDocument/2006/relationships/slideLayout" Target="../slideLayouts/slideLayout163.xml"/><Relationship Id="rId2" Type="http://schemas.openxmlformats.org/officeDocument/2006/relationships/slideLayout" Target="../slideLayouts/slideLayout153.xml"/><Relationship Id="rId1" Type="http://schemas.openxmlformats.org/officeDocument/2006/relationships/slideLayout" Target="../slideLayouts/slideLayout152.xml"/><Relationship Id="rId6" Type="http://schemas.openxmlformats.org/officeDocument/2006/relationships/slideLayout" Target="../slideLayouts/slideLayout157.xml"/><Relationship Id="rId11" Type="http://schemas.openxmlformats.org/officeDocument/2006/relationships/slideLayout" Target="../slideLayouts/slideLayout162.xml"/><Relationship Id="rId5" Type="http://schemas.openxmlformats.org/officeDocument/2006/relationships/slideLayout" Target="../slideLayouts/slideLayout156.xml"/><Relationship Id="rId15" Type="http://schemas.openxmlformats.org/officeDocument/2006/relationships/theme" Target="../theme/theme12.xml"/><Relationship Id="rId10" Type="http://schemas.openxmlformats.org/officeDocument/2006/relationships/slideLayout" Target="../slideLayouts/slideLayout161.xml"/><Relationship Id="rId4" Type="http://schemas.openxmlformats.org/officeDocument/2006/relationships/slideLayout" Target="../slideLayouts/slideLayout155.xml"/><Relationship Id="rId9" Type="http://schemas.openxmlformats.org/officeDocument/2006/relationships/slideLayout" Target="../slideLayouts/slideLayout160.xml"/><Relationship Id="rId14" Type="http://schemas.openxmlformats.org/officeDocument/2006/relationships/slideLayout" Target="../slideLayouts/slideLayout165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13" Type="http://schemas.openxmlformats.org/officeDocument/2006/relationships/slideLayout" Target="../slideLayouts/slideLayout178.xml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slideLayout" Target="../slideLayouts/slideLayout177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5" Type="http://schemas.openxmlformats.org/officeDocument/2006/relationships/theme" Target="../theme/theme13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Relationship Id="rId14" Type="http://schemas.openxmlformats.org/officeDocument/2006/relationships/slideLayout" Target="../slideLayouts/slideLayout179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7.xml"/><Relationship Id="rId13" Type="http://schemas.openxmlformats.org/officeDocument/2006/relationships/slideLayout" Target="../slideLayouts/slideLayout192.xml"/><Relationship Id="rId3" Type="http://schemas.openxmlformats.org/officeDocument/2006/relationships/slideLayout" Target="../slideLayouts/slideLayout182.xml"/><Relationship Id="rId7" Type="http://schemas.openxmlformats.org/officeDocument/2006/relationships/slideLayout" Target="../slideLayouts/slideLayout186.xml"/><Relationship Id="rId12" Type="http://schemas.openxmlformats.org/officeDocument/2006/relationships/slideLayout" Target="../slideLayouts/slideLayout191.xml"/><Relationship Id="rId2" Type="http://schemas.openxmlformats.org/officeDocument/2006/relationships/slideLayout" Target="../slideLayouts/slideLayout181.xml"/><Relationship Id="rId1" Type="http://schemas.openxmlformats.org/officeDocument/2006/relationships/slideLayout" Target="../slideLayouts/slideLayout180.xml"/><Relationship Id="rId6" Type="http://schemas.openxmlformats.org/officeDocument/2006/relationships/slideLayout" Target="../slideLayouts/slideLayout185.xml"/><Relationship Id="rId11" Type="http://schemas.openxmlformats.org/officeDocument/2006/relationships/slideLayout" Target="../slideLayouts/slideLayout190.xml"/><Relationship Id="rId5" Type="http://schemas.openxmlformats.org/officeDocument/2006/relationships/slideLayout" Target="../slideLayouts/slideLayout184.xml"/><Relationship Id="rId15" Type="http://schemas.openxmlformats.org/officeDocument/2006/relationships/theme" Target="../theme/theme14.xml"/><Relationship Id="rId10" Type="http://schemas.openxmlformats.org/officeDocument/2006/relationships/slideLayout" Target="../slideLayouts/slideLayout189.xml"/><Relationship Id="rId4" Type="http://schemas.openxmlformats.org/officeDocument/2006/relationships/slideLayout" Target="../slideLayouts/slideLayout183.xml"/><Relationship Id="rId9" Type="http://schemas.openxmlformats.org/officeDocument/2006/relationships/slideLayout" Target="../slideLayouts/slideLayout188.xml"/><Relationship Id="rId14" Type="http://schemas.openxmlformats.org/officeDocument/2006/relationships/slideLayout" Target="../slideLayouts/slideLayout193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1.xml"/><Relationship Id="rId3" Type="http://schemas.openxmlformats.org/officeDocument/2006/relationships/slideLayout" Target="../slideLayouts/slideLayout196.xml"/><Relationship Id="rId7" Type="http://schemas.openxmlformats.org/officeDocument/2006/relationships/slideLayout" Target="../slideLayouts/slideLayout200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95.xml"/><Relationship Id="rId1" Type="http://schemas.openxmlformats.org/officeDocument/2006/relationships/slideLayout" Target="../slideLayouts/slideLayout194.xml"/><Relationship Id="rId6" Type="http://schemas.openxmlformats.org/officeDocument/2006/relationships/slideLayout" Target="../slideLayouts/slideLayout199.xml"/><Relationship Id="rId11" Type="http://schemas.openxmlformats.org/officeDocument/2006/relationships/slideLayout" Target="../slideLayouts/slideLayout204.xml"/><Relationship Id="rId5" Type="http://schemas.openxmlformats.org/officeDocument/2006/relationships/slideLayout" Target="../slideLayouts/slideLayout198.xml"/><Relationship Id="rId10" Type="http://schemas.openxmlformats.org/officeDocument/2006/relationships/slideLayout" Target="../slideLayouts/slideLayout203.xml"/><Relationship Id="rId4" Type="http://schemas.openxmlformats.org/officeDocument/2006/relationships/slideLayout" Target="../slideLayouts/slideLayout197.xml"/><Relationship Id="rId9" Type="http://schemas.openxmlformats.org/officeDocument/2006/relationships/slideLayout" Target="../slideLayouts/slideLayout202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2.xml"/><Relationship Id="rId3" Type="http://schemas.openxmlformats.org/officeDocument/2006/relationships/slideLayout" Target="../slideLayouts/slideLayout207.xml"/><Relationship Id="rId7" Type="http://schemas.openxmlformats.org/officeDocument/2006/relationships/slideLayout" Target="../slideLayouts/slideLayout211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206.xml"/><Relationship Id="rId1" Type="http://schemas.openxmlformats.org/officeDocument/2006/relationships/slideLayout" Target="../slideLayouts/slideLayout205.xml"/><Relationship Id="rId6" Type="http://schemas.openxmlformats.org/officeDocument/2006/relationships/slideLayout" Target="../slideLayouts/slideLayout210.xml"/><Relationship Id="rId11" Type="http://schemas.openxmlformats.org/officeDocument/2006/relationships/slideLayout" Target="../slideLayouts/slideLayout215.xml"/><Relationship Id="rId5" Type="http://schemas.openxmlformats.org/officeDocument/2006/relationships/slideLayout" Target="../slideLayouts/slideLayout209.xml"/><Relationship Id="rId10" Type="http://schemas.openxmlformats.org/officeDocument/2006/relationships/slideLayout" Target="../slideLayouts/slideLayout214.xml"/><Relationship Id="rId4" Type="http://schemas.openxmlformats.org/officeDocument/2006/relationships/slideLayout" Target="../slideLayouts/slideLayout208.xml"/><Relationship Id="rId9" Type="http://schemas.openxmlformats.org/officeDocument/2006/relationships/slideLayout" Target="../slideLayouts/slideLayout213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3.xml"/><Relationship Id="rId3" Type="http://schemas.openxmlformats.org/officeDocument/2006/relationships/slideLayout" Target="../slideLayouts/slideLayout218.xml"/><Relationship Id="rId7" Type="http://schemas.openxmlformats.org/officeDocument/2006/relationships/slideLayout" Target="../slideLayouts/slideLayout222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217.xml"/><Relationship Id="rId1" Type="http://schemas.openxmlformats.org/officeDocument/2006/relationships/slideLayout" Target="../slideLayouts/slideLayout216.xml"/><Relationship Id="rId6" Type="http://schemas.openxmlformats.org/officeDocument/2006/relationships/slideLayout" Target="../slideLayouts/slideLayout221.xml"/><Relationship Id="rId11" Type="http://schemas.openxmlformats.org/officeDocument/2006/relationships/slideLayout" Target="../slideLayouts/slideLayout226.xml"/><Relationship Id="rId5" Type="http://schemas.openxmlformats.org/officeDocument/2006/relationships/slideLayout" Target="../slideLayouts/slideLayout220.xml"/><Relationship Id="rId10" Type="http://schemas.openxmlformats.org/officeDocument/2006/relationships/slideLayout" Target="../slideLayouts/slideLayout225.xml"/><Relationship Id="rId4" Type="http://schemas.openxmlformats.org/officeDocument/2006/relationships/slideLayout" Target="../slideLayouts/slideLayout219.xml"/><Relationship Id="rId9" Type="http://schemas.openxmlformats.org/officeDocument/2006/relationships/slideLayout" Target="../slideLayouts/slideLayout22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slideLayout" Target="../slideLayouts/slideLayout5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13" Type="http://schemas.openxmlformats.org/officeDocument/2006/relationships/slideLayout" Target="../slideLayouts/slideLayout66.xml"/><Relationship Id="rId3" Type="http://schemas.openxmlformats.org/officeDocument/2006/relationships/slideLayout" Target="../slideLayouts/slideLayout56.xml"/><Relationship Id="rId7" Type="http://schemas.openxmlformats.org/officeDocument/2006/relationships/slideLayout" Target="../slideLayouts/slideLayout60.xml"/><Relationship Id="rId12" Type="http://schemas.openxmlformats.org/officeDocument/2006/relationships/slideLayout" Target="../slideLayouts/slideLayout65.xml"/><Relationship Id="rId2" Type="http://schemas.openxmlformats.org/officeDocument/2006/relationships/slideLayout" Target="../slideLayouts/slideLayout55.xml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4.xml"/><Relationship Id="rId5" Type="http://schemas.openxmlformats.org/officeDocument/2006/relationships/slideLayout" Target="../slideLayouts/slideLayout58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63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Relationship Id="rId14" Type="http://schemas.openxmlformats.org/officeDocument/2006/relationships/slideLayout" Target="../slideLayouts/slideLayout6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13" Type="http://schemas.openxmlformats.org/officeDocument/2006/relationships/slideLayout" Target="../slideLayouts/slideLayout80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slideLayout" Target="../slideLayouts/slideLayout79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5" Type="http://schemas.openxmlformats.org/officeDocument/2006/relationships/theme" Target="../theme/theme6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Relationship Id="rId14" Type="http://schemas.openxmlformats.org/officeDocument/2006/relationships/slideLayout" Target="../slideLayouts/slideLayout81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9.xml"/><Relationship Id="rId13" Type="http://schemas.openxmlformats.org/officeDocument/2006/relationships/slideLayout" Target="../slideLayouts/slideLayout94.xml"/><Relationship Id="rId3" Type="http://schemas.openxmlformats.org/officeDocument/2006/relationships/slideLayout" Target="../slideLayouts/slideLayout84.xml"/><Relationship Id="rId7" Type="http://schemas.openxmlformats.org/officeDocument/2006/relationships/slideLayout" Target="../slideLayouts/slideLayout88.xml"/><Relationship Id="rId12" Type="http://schemas.openxmlformats.org/officeDocument/2006/relationships/slideLayout" Target="../slideLayouts/slideLayout93.xml"/><Relationship Id="rId2" Type="http://schemas.openxmlformats.org/officeDocument/2006/relationships/slideLayout" Target="../slideLayouts/slideLayout83.xml"/><Relationship Id="rId1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7.xml"/><Relationship Id="rId11" Type="http://schemas.openxmlformats.org/officeDocument/2006/relationships/slideLayout" Target="../slideLayouts/slideLayout92.xml"/><Relationship Id="rId5" Type="http://schemas.openxmlformats.org/officeDocument/2006/relationships/slideLayout" Target="../slideLayouts/slideLayout86.xml"/><Relationship Id="rId15" Type="http://schemas.openxmlformats.org/officeDocument/2006/relationships/theme" Target="../theme/theme7.xml"/><Relationship Id="rId10" Type="http://schemas.openxmlformats.org/officeDocument/2006/relationships/slideLayout" Target="../slideLayouts/slideLayout91.xml"/><Relationship Id="rId4" Type="http://schemas.openxmlformats.org/officeDocument/2006/relationships/slideLayout" Target="../slideLayouts/slideLayout85.xml"/><Relationship Id="rId9" Type="http://schemas.openxmlformats.org/officeDocument/2006/relationships/slideLayout" Target="../slideLayouts/slideLayout90.xml"/><Relationship Id="rId14" Type="http://schemas.openxmlformats.org/officeDocument/2006/relationships/slideLayout" Target="../slideLayouts/slideLayout9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3.xml"/><Relationship Id="rId13" Type="http://schemas.openxmlformats.org/officeDocument/2006/relationships/slideLayout" Target="../slideLayouts/slideLayout108.xml"/><Relationship Id="rId3" Type="http://schemas.openxmlformats.org/officeDocument/2006/relationships/slideLayout" Target="../slideLayouts/slideLayout98.xml"/><Relationship Id="rId7" Type="http://schemas.openxmlformats.org/officeDocument/2006/relationships/slideLayout" Target="../slideLayouts/slideLayout102.xml"/><Relationship Id="rId12" Type="http://schemas.openxmlformats.org/officeDocument/2006/relationships/slideLayout" Target="../slideLayouts/slideLayout107.xml"/><Relationship Id="rId2" Type="http://schemas.openxmlformats.org/officeDocument/2006/relationships/slideLayout" Target="../slideLayouts/slideLayout97.xml"/><Relationship Id="rId1" Type="http://schemas.openxmlformats.org/officeDocument/2006/relationships/slideLayout" Target="../slideLayouts/slideLayout96.xml"/><Relationship Id="rId6" Type="http://schemas.openxmlformats.org/officeDocument/2006/relationships/slideLayout" Target="../slideLayouts/slideLayout101.xml"/><Relationship Id="rId11" Type="http://schemas.openxmlformats.org/officeDocument/2006/relationships/slideLayout" Target="../slideLayouts/slideLayout106.xml"/><Relationship Id="rId5" Type="http://schemas.openxmlformats.org/officeDocument/2006/relationships/slideLayout" Target="../slideLayouts/slideLayout100.xml"/><Relationship Id="rId15" Type="http://schemas.openxmlformats.org/officeDocument/2006/relationships/theme" Target="../theme/theme8.xml"/><Relationship Id="rId10" Type="http://schemas.openxmlformats.org/officeDocument/2006/relationships/slideLayout" Target="../slideLayouts/slideLayout105.xml"/><Relationship Id="rId4" Type="http://schemas.openxmlformats.org/officeDocument/2006/relationships/slideLayout" Target="../slideLayouts/slideLayout99.xml"/><Relationship Id="rId9" Type="http://schemas.openxmlformats.org/officeDocument/2006/relationships/slideLayout" Target="../slideLayouts/slideLayout104.xml"/><Relationship Id="rId14" Type="http://schemas.openxmlformats.org/officeDocument/2006/relationships/slideLayout" Target="../slideLayouts/slideLayout109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7.xml"/><Relationship Id="rId13" Type="http://schemas.openxmlformats.org/officeDocument/2006/relationships/slideLayout" Target="../slideLayouts/slideLayout122.xml"/><Relationship Id="rId3" Type="http://schemas.openxmlformats.org/officeDocument/2006/relationships/slideLayout" Target="../slideLayouts/slideLayout112.xml"/><Relationship Id="rId7" Type="http://schemas.openxmlformats.org/officeDocument/2006/relationships/slideLayout" Target="../slideLayouts/slideLayout116.xml"/><Relationship Id="rId12" Type="http://schemas.openxmlformats.org/officeDocument/2006/relationships/slideLayout" Target="../slideLayouts/slideLayout121.xml"/><Relationship Id="rId2" Type="http://schemas.openxmlformats.org/officeDocument/2006/relationships/slideLayout" Target="../slideLayouts/slideLayout111.xml"/><Relationship Id="rId1" Type="http://schemas.openxmlformats.org/officeDocument/2006/relationships/slideLayout" Target="../slideLayouts/slideLayout110.xml"/><Relationship Id="rId6" Type="http://schemas.openxmlformats.org/officeDocument/2006/relationships/slideLayout" Target="../slideLayouts/slideLayout115.xml"/><Relationship Id="rId11" Type="http://schemas.openxmlformats.org/officeDocument/2006/relationships/slideLayout" Target="../slideLayouts/slideLayout120.xml"/><Relationship Id="rId5" Type="http://schemas.openxmlformats.org/officeDocument/2006/relationships/slideLayout" Target="../slideLayouts/slideLayout114.xml"/><Relationship Id="rId15" Type="http://schemas.openxmlformats.org/officeDocument/2006/relationships/theme" Target="../theme/theme9.xml"/><Relationship Id="rId10" Type="http://schemas.openxmlformats.org/officeDocument/2006/relationships/slideLayout" Target="../slideLayouts/slideLayout119.xml"/><Relationship Id="rId4" Type="http://schemas.openxmlformats.org/officeDocument/2006/relationships/slideLayout" Target="../slideLayouts/slideLayout113.xml"/><Relationship Id="rId9" Type="http://schemas.openxmlformats.org/officeDocument/2006/relationships/slideLayout" Target="../slideLayouts/slideLayout118.xml"/><Relationship Id="rId14" Type="http://schemas.openxmlformats.org/officeDocument/2006/relationships/slideLayout" Target="../slideLayouts/slideLayout1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0F03FFE-853F-431E-9AA1-F74B6ECDA04D}" type="datetimeFigureOut">
              <a:rPr lang="en-US">
                <a:solidFill>
                  <a:prstClr val="white">
                    <a:shade val="50000"/>
                  </a:prstClr>
                </a:solidFill>
                <a:latin typeface="Century Gothic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1/27/2013</a:t>
            </a:fld>
            <a:endParaRPr lang="en-US" dirty="0">
              <a:solidFill>
                <a:prstClr val="white">
                  <a:shade val="50000"/>
                </a:prstClr>
              </a:solidFill>
              <a:latin typeface="Century Gothic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 dirty="0">
                <a:solidFill>
                  <a:schemeClr val="tx1">
                    <a:shade val="50000"/>
                  </a:schemeClr>
                </a:solidFill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>
                  <a:shade val="50000"/>
                </a:prstClr>
              </a:solidFill>
              <a:latin typeface="Century Gothic" pitchFamily="34" charset="0"/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74C6D09-8C53-4B28-BD8D-0CE378CA154B}" type="slidenum">
              <a:rPr lang="en-US">
                <a:solidFill>
                  <a:prstClr val="white">
                    <a:shade val="50000"/>
                  </a:prstClr>
                </a:solidFill>
                <a:latin typeface="Century Gothic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white">
                  <a:shade val="50000"/>
                </a:prstClr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571254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  <p:sldLayoutId id="2147483792" r:id="rId12"/>
    <p:sldLayoutId id="2147483793" r:id="rId13"/>
    <p:sldLayoutId id="2147483794" r:id="rId14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0F03FFE-853F-431E-9AA1-F74B6ECDA04D}" type="datetimeFigureOut">
              <a:rPr lang="en-US">
                <a:solidFill>
                  <a:prstClr val="white">
                    <a:shade val="50000"/>
                  </a:prstClr>
                </a:solidFill>
                <a:latin typeface="Century Gothic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1/27/2013</a:t>
            </a:fld>
            <a:endParaRPr lang="en-US" dirty="0">
              <a:solidFill>
                <a:prstClr val="white">
                  <a:shade val="50000"/>
                </a:prstClr>
              </a:solidFill>
              <a:latin typeface="Century Gothic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 dirty="0">
                <a:solidFill>
                  <a:schemeClr val="tx1">
                    <a:shade val="50000"/>
                  </a:schemeClr>
                </a:solidFill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>
                  <a:shade val="50000"/>
                </a:prstClr>
              </a:solidFill>
              <a:latin typeface="Century Gothic" pitchFamily="34" charset="0"/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74C6D09-8C53-4B28-BD8D-0CE378CA154B}" type="slidenum">
              <a:rPr lang="en-US">
                <a:solidFill>
                  <a:prstClr val="white">
                    <a:shade val="50000"/>
                  </a:prstClr>
                </a:solidFill>
                <a:latin typeface="Century Gothic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white">
                  <a:shade val="50000"/>
                </a:prstClr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209657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  <p:sldLayoutId id="2147483800" r:id="rId5"/>
    <p:sldLayoutId id="2147483801" r:id="rId6"/>
    <p:sldLayoutId id="2147483802" r:id="rId7"/>
    <p:sldLayoutId id="2147483803" r:id="rId8"/>
    <p:sldLayoutId id="2147483804" r:id="rId9"/>
    <p:sldLayoutId id="2147483805" r:id="rId10"/>
    <p:sldLayoutId id="2147483806" r:id="rId11"/>
    <p:sldLayoutId id="2147483807" r:id="rId12"/>
    <p:sldLayoutId id="2147483808" r:id="rId13"/>
    <p:sldLayoutId id="2147483809" r:id="rId14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0F03FFE-853F-431E-9AA1-F74B6ECDA04D}" type="datetimeFigureOut">
              <a:rPr lang="en-US">
                <a:solidFill>
                  <a:prstClr val="white">
                    <a:shade val="50000"/>
                  </a:prstClr>
                </a:solidFill>
                <a:latin typeface="Century Gothic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1/27/2013</a:t>
            </a:fld>
            <a:endParaRPr lang="en-US" dirty="0">
              <a:solidFill>
                <a:prstClr val="white">
                  <a:shade val="50000"/>
                </a:prstClr>
              </a:solidFill>
              <a:latin typeface="Century Gothic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 dirty="0">
                <a:solidFill>
                  <a:schemeClr val="tx1">
                    <a:shade val="50000"/>
                  </a:schemeClr>
                </a:solidFill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>
                  <a:shade val="50000"/>
                </a:prstClr>
              </a:solidFill>
              <a:latin typeface="Century Gothic" pitchFamily="34" charset="0"/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74C6D09-8C53-4B28-BD8D-0CE378CA154B}" type="slidenum">
              <a:rPr lang="en-US">
                <a:solidFill>
                  <a:prstClr val="white">
                    <a:shade val="50000"/>
                  </a:prstClr>
                </a:solidFill>
                <a:latin typeface="Century Gothic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white">
                  <a:shade val="50000"/>
                </a:prstClr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687671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20" r:id="rId10"/>
    <p:sldLayoutId id="2147483821" r:id="rId11"/>
    <p:sldLayoutId id="2147483822" r:id="rId12"/>
    <p:sldLayoutId id="2147483823" r:id="rId13"/>
    <p:sldLayoutId id="2147483824" r:id="rId14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0F03FFE-853F-431E-9AA1-F74B6ECDA04D}" type="datetimeFigureOut">
              <a:rPr lang="en-US">
                <a:solidFill>
                  <a:prstClr val="white">
                    <a:shade val="50000"/>
                  </a:prstClr>
                </a:solidFill>
                <a:latin typeface="Century Gothic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1/27/2013</a:t>
            </a:fld>
            <a:endParaRPr lang="en-US" dirty="0">
              <a:solidFill>
                <a:prstClr val="white">
                  <a:shade val="50000"/>
                </a:prstClr>
              </a:solidFill>
              <a:latin typeface="Century Gothic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 dirty="0">
                <a:solidFill>
                  <a:schemeClr val="tx1">
                    <a:shade val="50000"/>
                  </a:schemeClr>
                </a:solidFill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>
                  <a:shade val="50000"/>
                </a:prstClr>
              </a:solidFill>
              <a:latin typeface="Century Gothic" pitchFamily="34" charset="0"/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74C6D09-8C53-4B28-BD8D-0CE378CA154B}" type="slidenum">
              <a:rPr lang="en-US">
                <a:solidFill>
                  <a:prstClr val="white">
                    <a:shade val="50000"/>
                  </a:prstClr>
                </a:solidFill>
                <a:latin typeface="Century Gothic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white">
                  <a:shade val="50000"/>
                </a:prstClr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551929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26" r:id="rId1"/>
    <p:sldLayoutId id="2147483827" r:id="rId2"/>
    <p:sldLayoutId id="2147483828" r:id="rId3"/>
    <p:sldLayoutId id="2147483829" r:id="rId4"/>
    <p:sldLayoutId id="2147483830" r:id="rId5"/>
    <p:sldLayoutId id="2147483831" r:id="rId6"/>
    <p:sldLayoutId id="2147483832" r:id="rId7"/>
    <p:sldLayoutId id="2147483833" r:id="rId8"/>
    <p:sldLayoutId id="2147483834" r:id="rId9"/>
    <p:sldLayoutId id="2147483835" r:id="rId10"/>
    <p:sldLayoutId id="2147483836" r:id="rId11"/>
    <p:sldLayoutId id="2147483837" r:id="rId12"/>
    <p:sldLayoutId id="2147483838" r:id="rId13"/>
    <p:sldLayoutId id="2147483839" r:id="rId14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0F03FFE-853F-431E-9AA1-F74B6ECDA04D}" type="datetimeFigureOut">
              <a:rPr lang="en-US">
                <a:solidFill>
                  <a:prstClr val="white">
                    <a:shade val="50000"/>
                  </a:prstClr>
                </a:solidFill>
                <a:latin typeface="Century Gothic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1/27/2013</a:t>
            </a:fld>
            <a:endParaRPr lang="en-US" dirty="0">
              <a:solidFill>
                <a:prstClr val="white">
                  <a:shade val="50000"/>
                </a:prstClr>
              </a:solidFill>
              <a:latin typeface="Century Gothic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 dirty="0">
                <a:solidFill>
                  <a:schemeClr val="tx1">
                    <a:shade val="50000"/>
                  </a:schemeClr>
                </a:solidFill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>
                  <a:shade val="50000"/>
                </a:prstClr>
              </a:solidFill>
              <a:latin typeface="Century Gothic" pitchFamily="34" charset="0"/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74C6D09-8C53-4B28-BD8D-0CE378CA154B}" type="slidenum">
              <a:rPr lang="en-US">
                <a:solidFill>
                  <a:prstClr val="white">
                    <a:shade val="50000"/>
                  </a:prstClr>
                </a:solidFill>
                <a:latin typeface="Century Gothic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white">
                  <a:shade val="50000"/>
                </a:prstClr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847211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  <p:sldLayoutId id="2147483852" r:id="rId12"/>
    <p:sldLayoutId id="2147483853" r:id="rId13"/>
    <p:sldLayoutId id="2147483854" r:id="rId14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1/27/2013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8395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6" r:id="rId1"/>
    <p:sldLayoutId id="2147483857" r:id="rId2"/>
    <p:sldLayoutId id="2147483858" r:id="rId3"/>
    <p:sldLayoutId id="2147483859" r:id="rId4"/>
    <p:sldLayoutId id="2147483860" r:id="rId5"/>
    <p:sldLayoutId id="2147483861" r:id="rId6"/>
    <p:sldLayoutId id="2147483862" r:id="rId7"/>
    <p:sldLayoutId id="2147483863" r:id="rId8"/>
    <p:sldLayoutId id="2147483864" r:id="rId9"/>
    <p:sldLayoutId id="2147483865" r:id="rId10"/>
    <p:sldLayoutId id="214748386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1/27/2013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5964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8" r:id="rId1"/>
    <p:sldLayoutId id="2147483869" r:id="rId2"/>
    <p:sldLayoutId id="2147483870" r:id="rId3"/>
    <p:sldLayoutId id="2147483871" r:id="rId4"/>
    <p:sldLayoutId id="2147483872" r:id="rId5"/>
    <p:sldLayoutId id="2147483873" r:id="rId6"/>
    <p:sldLayoutId id="2147483874" r:id="rId7"/>
    <p:sldLayoutId id="2147483875" r:id="rId8"/>
    <p:sldLayoutId id="2147483876" r:id="rId9"/>
    <p:sldLayoutId id="2147483877" r:id="rId10"/>
    <p:sldLayoutId id="214748387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1/27/2013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0995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0" r:id="rId1"/>
    <p:sldLayoutId id="2147483881" r:id="rId2"/>
    <p:sldLayoutId id="2147483882" r:id="rId3"/>
    <p:sldLayoutId id="2147483883" r:id="rId4"/>
    <p:sldLayoutId id="2147483884" r:id="rId5"/>
    <p:sldLayoutId id="2147483885" r:id="rId6"/>
    <p:sldLayoutId id="2147483886" r:id="rId7"/>
    <p:sldLayoutId id="2147483887" r:id="rId8"/>
    <p:sldLayoutId id="2147483888" r:id="rId9"/>
    <p:sldLayoutId id="2147483889" r:id="rId10"/>
    <p:sldLayoutId id="214748389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0F03FFE-853F-431E-9AA1-F74B6ECDA04D}" type="datetimeFigureOut">
              <a:rPr lang="en-US">
                <a:solidFill>
                  <a:prstClr val="white">
                    <a:shade val="50000"/>
                  </a:prstClr>
                </a:solidFill>
                <a:latin typeface="Century Gothic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1/27/2013</a:t>
            </a:fld>
            <a:endParaRPr lang="en-US" dirty="0">
              <a:solidFill>
                <a:prstClr val="white">
                  <a:shade val="50000"/>
                </a:prstClr>
              </a:solidFill>
              <a:latin typeface="Century Gothic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 dirty="0">
                <a:solidFill>
                  <a:schemeClr val="tx1">
                    <a:shade val="50000"/>
                  </a:schemeClr>
                </a:solidFill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>
                  <a:shade val="50000"/>
                </a:prstClr>
              </a:solidFill>
              <a:latin typeface="Century Gothic" pitchFamily="34" charset="0"/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74C6D09-8C53-4B28-BD8D-0CE378CA154B}" type="slidenum">
              <a:rPr lang="en-US">
                <a:solidFill>
                  <a:prstClr val="white">
                    <a:shade val="50000"/>
                  </a:prstClr>
                </a:solidFill>
                <a:latin typeface="Century Gothic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white">
                  <a:shade val="50000"/>
                </a:prstClr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400919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0F03FFE-853F-431E-9AA1-F74B6ECDA04D}" type="datetimeFigureOut">
              <a:rPr lang="en-US">
                <a:solidFill>
                  <a:prstClr val="white">
                    <a:shade val="50000"/>
                  </a:prstClr>
                </a:solidFill>
                <a:latin typeface="Century Gothic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1/27/2013</a:t>
            </a:fld>
            <a:endParaRPr lang="en-US" dirty="0">
              <a:solidFill>
                <a:prstClr val="white">
                  <a:shade val="50000"/>
                </a:prstClr>
              </a:solidFill>
              <a:latin typeface="Century Gothic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 dirty="0">
                <a:solidFill>
                  <a:schemeClr val="tx1">
                    <a:shade val="50000"/>
                  </a:schemeClr>
                </a:solidFill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>
                  <a:shade val="50000"/>
                </a:prstClr>
              </a:solidFill>
              <a:latin typeface="Century Gothic" pitchFamily="34" charset="0"/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74C6D09-8C53-4B28-BD8D-0CE378CA154B}" type="slidenum">
              <a:rPr lang="en-US">
                <a:solidFill>
                  <a:prstClr val="white">
                    <a:shade val="50000"/>
                  </a:prstClr>
                </a:solidFill>
                <a:latin typeface="Century Gothic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white">
                  <a:shade val="50000"/>
                </a:prstClr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425373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0F03FFE-853F-431E-9AA1-F74B6ECDA04D}" type="datetimeFigureOut">
              <a:rPr lang="en-US">
                <a:solidFill>
                  <a:prstClr val="white">
                    <a:shade val="50000"/>
                  </a:prstClr>
                </a:solidFill>
                <a:latin typeface="Century Gothic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1/27/2013</a:t>
            </a:fld>
            <a:endParaRPr lang="en-US" dirty="0">
              <a:solidFill>
                <a:prstClr val="white">
                  <a:shade val="50000"/>
                </a:prstClr>
              </a:solidFill>
              <a:latin typeface="Century Gothic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 dirty="0">
                <a:solidFill>
                  <a:schemeClr val="tx1">
                    <a:shade val="50000"/>
                  </a:schemeClr>
                </a:solidFill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>
                  <a:shade val="50000"/>
                </a:prstClr>
              </a:solidFill>
              <a:latin typeface="Century Gothic" pitchFamily="34" charset="0"/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74C6D09-8C53-4B28-BD8D-0CE378CA154B}" type="slidenum">
              <a:rPr lang="en-US">
                <a:solidFill>
                  <a:prstClr val="white">
                    <a:shade val="50000"/>
                  </a:prstClr>
                </a:solidFill>
                <a:latin typeface="Century Gothic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white">
                  <a:shade val="50000"/>
                </a:prstClr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76921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0F03FFE-853F-431E-9AA1-F74B6ECDA04D}" type="datetimeFigureOut">
              <a:rPr lang="en-US">
                <a:solidFill>
                  <a:prstClr val="white">
                    <a:shade val="50000"/>
                  </a:prstClr>
                </a:solidFill>
                <a:latin typeface="Century Gothic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1/27/2013</a:t>
            </a:fld>
            <a:endParaRPr lang="en-US" dirty="0">
              <a:solidFill>
                <a:prstClr val="white">
                  <a:shade val="50000"/>
                </a:prstClr>
              </a:solidFill>
              <a:latin typeface="Century Gothic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 dirty="0">
                <a:solidFill>
                  <a:schemeClr val="tx1">
                    <a:shade val="50000"/>
                  </a:schemeClr>
                </a:solidFill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>
                  <a:shade val="50000"/>
                </a:prstClr>
              </a:solidFill>
              <a:latin typeface="Century Gothic" pitchFamily="34" charset="0"/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74C6D09-8C53-4B28-BD8D-0CE378CA154B}" type="slidenum">
              <a:rPr lang="en-US">
                <a:solidFill>
                  <a:prstClr val="white">
                    <a:shade val="50000"/>
                  </a:prstClr>
                </a:solidFill>
                <a:latin typeface="Century Gothic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white">
                  <a:shade val="50000"/>
                </a:prstClr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580861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18" r:id="rId13"/>
    <p:sldLayoutId id="2147483719" r:id="rId14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0F03FFE-853F-431E-9AA1-F74B6ECDA04D}" type="datetimeFigureOut">
              <a:rPr lang="en-US">
                <a:solidFill>
                  <a:prstClr val="white">
                    <a:shade val="50000"/>
                  </a:prstClr>
                </a:solidFill>
                <a:latin typeface="Century Gothic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1/27/2013</a:t>
            </a:fld>
            <a:endParaRPr lang="en-US" dirty="0">
              <a:solidFill>
                <a:prstClr val="white">
                  <a:shade val="50000"/>
                </a:prstClr>
              </a:solidFill>
              <a:latin typeface="Century Gothic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 dirty="0">
                <a:solidFill>
                  <a:schemeClr val="tx1">
                    <a:shade val="50000"/>
                  </a:schemeClr>
                </a:solidFill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>
                  <a:shade val="50000"/>
                </a:prstClr>
              </a:solidFill>
              <a:latin typeface="Century Gothic" pitchFamily="34" charset="0"/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74C6D09-8C53-4B28-BD8D-0CE378CA154B}" type="slidenum">
              <a:rPr lang="en-US">
                <a:solidFill>
                  <a:prstClr val="white">
                    <a:shade val="50000"/>
                  </a:prstClr>
                </a:solidFill>
                <a:latin typeface="Century Gothic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white">
                  <a:shade val="50000"/>
                </a:prstClr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742121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0F03FFE-853F-431E-9AA1-F74B6ECDA04D}" type="datetimeFigureOut">
              <a:rPr lang="en-US">
                <a:solidFill>
                  <a:prstClr val="white">
                    <a:shade val="50000"/>
                  </a:prstClr>
                </a:solidFill>
                <a:latin typeface="Century Gothic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1/27/2013</a:t>
            </a:fld>
            <a:endParaRPr lang="en-US" dirty="0">
              <a:solidFill>
                <a:prstClr val="white">
                  <a:shade val="50000"/>
                </a:prstClr>
              </a:solidFill>
              <a:latin typeface="Century Gothic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 dirty="0">
                <a:solidFill>
                  <a:schemeClr val="tx1">
                    <a:shade val="50000"/>
                  </a:schemeClr>
                </a:solidFill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>
                  <a:shade val="50000"/>
                </a:prstClr>
              </a:solidFill>
              <a:latin typeface="Century Gothic" pitchFamily="34" charset="0"/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74C6D09-8C53-4B28-BD8D-0CE378CA154B}" type="slidenum">
              <a:rPr lang="en-US">
                <a:solidFill>
                  <a:prstClr val="white">
                    <a:shade val="50000"/>
                  </a:prstClr>
                </a:solidFill>
                <a:latin typeface="Century Gothic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white">
                  <a:shade val="50000"/>
                </a:prstClr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686475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747" r:id="rId12"/>
    <p:sldLayoutId id="2147483748" r:id="rId13"/>
    <p:sldLayoutId id="2147483749" r:id="rId14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0F03FFE-853F-431E-9AA1-F74B6ECDA04D}" type="datetimeFigureOut">
              <a:rPr lang="en-US">
                <a:solidFill>
                  <a:prstClr val="white">
                    <a:shade val="50000"/>
                  </a:prstClr>
                </a:solidFill>
                <a:latin typeface="Century Gothic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1/27/2013</a:t>
            </a:fld>
            <a:endParaRPr lang="en-US" dirty="0">
              <a:solidFill>
                <a:prstClr val="white">
                  <a:shade val="50000"/>
                </a:prstClr>
              </a:solidFill>
              <a:latin typeface="Century Gothic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 dirty="0">
                <a:solidFill>
                  <a:schemeClr val="tx1">
                    <a:shade val="50000"/>
                  </a:schemeClr>
                </a:solidFill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>
                  <a:shade val="50000"/>
                </a:prstClr>
              </a:solidFill>
              <a:latin typeface="Century Gothic" pitchFamily="34" charset="0"/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74C6D09-8C53-4B28-BD8D-0CE378CA154B}" type="slidenum">
              <a:rPr lang="en-US">
                <a:solidFill>
                  <a:prstClr val="white">
                    <a:shade val="50000"/>
                  </a:prstClr>
                </a:solidFill>
                <a:latin typeface="Century Gothic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white">
                  <a:shade val="50000"/>
                </a:prstClr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520210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0F03FFE-853F-431E-9AA1-F74B6ECDA04D}" type="datetimeFigureOut">
              <a:rPr lang="en-US">
                <a:solidFill>
                  <a:prstClr val="white">
                    <a:shade val="50000"/>
                  </a:prstClr>
                </a:solidFill>
                <a:latin typeface="Century Gothic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1/27/2013</a:t>
            </a:fld>
            <a:endParaRPr lang="en-US" dirty="0">
              <a:solidFill>
                <a:prstClr val="white">
                  <a:shade val="50000"/>
                </a:prstClr>
              </a:solidFill>
              <a:latin typeface="Century Gothic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 dirty="0">
                <a:solidFill>
                  <a:schemeClr val="tx1">
                    <a:shade val="50000"/>
                  </a:schemeClr>
                </a:solidFill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>
                  <a:shade val="50000"/>
                </a:prstClr>
              </a:solidFill>
              <a:latin typeface="Century Gothic" pitchFamily="34" charset="0"/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74C6D09-8C53-4B28-BD8D-0CE378CA154B}" type="slidenum">
              <a:rPr lang="en-US">
                <a:solidFill>
                  <a:prstClr val="white">
                    <a:shade val="50000"/>
                  </a:prstClr>
                </a:solidFill>
                <a:latin typeface="Century Gothic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white">
                  <a:shade val="50000"/>
                </a:prstClr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486872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  <p:sldLayoutId id="2147483777" r:id="rId12"/>
    <p:sldLayoutId id="2147483778" r:id="rId13"/>
    <p:sldLayoutId id="2147483779" r:id="rId14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2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2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2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21.xml"/><Relationship Id="rId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hyperlink" Target="http://www.epxproducts.com/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17.xml"/><Relationship Id="rId1" Type="http://schemas.openxmlformats.org/officeDocument/2006/relationships/tags" Target="../tags/tag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Relationship Id="rId9" Type="http://schemas.openxmlformats.org/officeDocument/2006/relationships/image" Target="../media/image5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7.xml"/><Relationship Id="rId1" Type="http://schemas.openxmlformats.org/officeDocument/2006/relationships/tags" Target="../tags/tag2.xml"/><Relationship Id="rId4" Type="http://schemas.openxmlformats.org/officeDocument/2006/relationships/image" Target="../media/image54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7.xml"/><Relationship Id="rId1" Type="http://schemas.openxmlformats.org/officeDocument/2006/relationships/tags" Target="../tags/tag3.xml"/><Relationship Id="rId4" Type="http://schemas.openxmlformats.org/officeDocument/2006/relationships/image" Target="../media/image5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7" Type="http://schemas.openxmlformats.org/officeDocument/2006/relationships/image" Target="../media/image60.jpeg"/><Relationship Id="rId2" Type="http://schemas.openxmlformats.org/officeDocument/2006/relationships/hyperlink" Target="http://www.epxbody.com/" TargetMode="External"/><Relationship Id="rId1" Type="http://schemas.openxmlformats.org/officeDocument/2006/relationships/slideLayout" Target="../slideLayouts/slideLayout53.xml"/><Relationship Id="rId6" Type="http://schemas.openxmlformats.org/officeDocument/2006/relationships/image" Target="../media/image59.jpeg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55.xml"/><Relationship Id="rId1" Type="http://schemas.openxmlformats.org/officeDocument/2006/relationships/tags" Target="../tags/tag4.xml"/><Relationship Id="rId4" Type="http://schemas.openxmlformats.org/officeDocument/2006/relationships/image" Target="../media/image5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2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emf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8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0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1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30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4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15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17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2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18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g"/><Relationship Id="rId2" Type="http://schemas.openxmlformats.org/officeDocument/2006/relationships/image" Target="../media/image7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7.png"/><Relationship Id="rId4" Type="http://schemas.openxmlformats.org/officeDocument/2006/relationships/image" Target="../media/image76.jp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82.png"/><Relationship Id="rId5" Type="http://schemas.openxmlformats.org/officeDocument/2006/relationships/image" Target="../media/image81.png"/><Relationship Id="rId4" Type="http://schemas.openxmlformats.org/officeDocument/2006/relationships/image" Target="../media/image80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4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10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2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2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OUR MEETING WILL BEGIN SHORTLY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" y="210740"/>
            <a:ext cx="45339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FF0000"/>
                </a:solidFill>
                <a:latin typeface="Accent SF" pitchFamily="2" charset="0"/>
              </a:rPr>
              <a:t>Don’t get nervous….</a:t>
            </a:r>
            <a:endParaRPr lang="en-US" sz="5400" dirty="0">
              <a:solidFill>
                <a:srgbClr val="FF0000"/>
              </a:solidFill>
              <a:latin typeface="Accent SF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76300" y="2743200"/>
            <a:ext cx="7391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i="1" dirty="0" smtClean="0">
                <a:solidFill>
                  <a:srgbClr val="1F497D"/>
                </a:solidFill>
                <a:latin typeface="Accent SF" pitchFamily="2" charset="0"/>
              </a:rPr>
              <a:t>OUR SESSION WILL BEGIN SHORTLY</a:t>
            </a:r>
            <a:endParaRPr lang="en-US" sz="4800" i="1" dirty="0">
              <a:solidFill>
                <a:srgbClr val="1F497D"/>
              </a:solidFill>
              <a:latin typeface="Accent SF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495300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i="1" dirty="0" smtClean="0">
                <a:solidFill>
                  <a:srgbClr val="FFFF00"/>
                </a:solidFill>
                <a:latin typeface="Accent SF" pitchFamily="2" charset="0"/>
              </a:rPr>
              <a:t>HUGE Announcement at the end for ALL attending guests !!!</a:t>
            </a:r>
            <a:endParaRPr lang="en-US" sz="3600" i="1" dirty="0">
              <a:solidFill>
                <a:srgbClr val="FFFF00"/>
              </a:solidFill>
              <a:latin typeface="Accent SF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4028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39939" name="Picture 7" descr="7k-Sunset_Water_Villa_Sofa_Couple_III-300dp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150475" cy="7589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864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53"/>
    </mc:Choice>
    <mc:Fallback xmlns="">
      <p:transition spd="slow" advTm="3053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chemeClr val="tx2">
                <a:lumMod val="60000"/>
                <a:lumOff val="40000"/>
              </a:schemeClr>
            </a:gs>
            <a:gs pos="100000">
              <a:srgbClr val="8C3D9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828800" y="341530"/>
            <a:ext cx="47307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solidFill>
                  <a:srgbClr val="FFFF00"/>
                </a:solidFill>
                <a:latin typeface="Ancestory SF" pitchFamily="2" charset="0"/>
              </a:rPr>
              <a:t>How would you live?</a:t>
            </a:r>
            <a:endParaRPr lang="en-US" sz="5400" dirty="0">
              <a:solidFill>
                <a:srgbClr val="FFFF00"/>
              </a:solidFill>
              <a:latin typeface="Ancestory SF" pitchFamily="2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156089"/>
            <a:ext cx="7010400" cy="51139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dist="35921" dir="2700000" algn="ctr" rotWithShape="0">
              <a:schemeClr val="bg2"/>
            </a:outerShdw>
            <a:softEdge rad="63500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1783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251"/>
    </mc:Choice>
    <mc:Fallback xmlns="">
      <p:transition spd="slow" advTm="625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96" t="6963" r="20499" b="4061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3861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295"/>
    </mc:Choice>
    <mc:Fallback xmlns="">
      <p:transition spd="slow" advTm="11295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39573"/>
            <a:ext cx="4114800" cy="43220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-7257"/>
            <a:ext cx="5018314" cy="34915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1" y="3513354"/>
            <a:ext cx="5029200" cy="33467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882191"/>
            <a:ext cx="41148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dirty="0" smtClean="0">
                <a:solidFill>
                  <a:srgbClr val="002060"/>
                </a:solidFill>
                <a:latin typeface="Ancestory SF" pitchFamily="2" charset="0"/>
              </a:rPr>
              <a:t>In Grand Style? </a:t>
            </a:r>
            <a:endParaRPr lang="en-US" sz="4800" dirty="0">
              <a:solidFill>
                <a:srgbClr val="002060"/>
              </a:solidFill>
              <a:latin typeface="Ancestory SF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3640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234"/>
    </mc:Choice>
    <mc:Fallback xmlns="">
      <p:transition spd="slow" advTm="1523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752600"/>
            <a:ext cx="9160933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54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		   THE COMPANY</a:t>
            </a:r>
          </a:p>
          <a:p>
            <a:pPr lvl="2"/>
            <a:endParaRPr lang="en-US" sz="5400" b="1" cap="all" dirty="0" smtClean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8064A2">
                      <a:shade val="20000"/>
                      <a:satMod val="245000"/>
                    </a:srgbClr>
                  </a:gs>
                  <a:gs pos="43000">
                    <a:srgbClr val="8064A2">
                      <a:satMod val="255000"/>
                    </a:srgbClr>
                  </a:gs>
                  <a:gs pos="48000">
                    <a:srgbClr val="8064A2">
                      <a:shade val="85000"/>
                      <a:satMod val="255000"/>
                    </a:srgbClr>
                  </a:gs>
                  <a:gs pos="100000">
                    <a:srgbClr val="8064A2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lvl="2"/>
            <a:r>
              <a:rPr lang="en-US" sz="3600" b="1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	         </a:t>
            </a:r>
            <a:r>
              <a:rPr lang="en-US" sz="3600" b="1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3600" b="1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3600" b="1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Who We Are  </a:t>
            </a:r>
          </a:p>
          <a:p>
            <a:pPr lvl="2"/>
            <a:r>
              <a:rPr lang="en-US" sz="3600" b="1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	</a:t>
            </a:r>
            <a:r>
              <a:rPr lang="en-US" sz="3600" b="1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	</a:t>
            </a:r>
          </a:p>
          <a:p>
            <a:pPr lvl="2"/>
            <a:r>
              <a:rPr lang="en-US" sz="3600" b="1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3600" b="1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             What We’re About</a:t>
            </a:r>
            <a:endParaRPr lang="en-US" sz="3600" b="1" dirty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30464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20"/>
    </mc:Choice>
    <mc:Fallback xmlns="">
      <p:transition spd="slow" advTm="402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066800"/>
            <a:ext cx="7184031" cy="505972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0951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4614" y="0"/>
            <a:ext cx="921861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3749072" y="489734"/>
            <a:ext cx="5184710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EPX Body was founded </a:t>
            </a:r>
            <a:r>
              <a:rPr lang="en-US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by Dan </a:t>
            </a:r>
            <a:r>
              <a:rPr lang="en-US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Putnam, a highly successful network marketer with an impressive career. </a:t>
            </a:r>
            <a:br>
              <a:rPr lang="en-US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n-US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 </a:t>
            </a:r>
            <a:r>
              <a:rPr lang="en-US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n-US" sz="2000" b="1" i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EPX </a:t>
            </a:r>
            <a:r>
              <a:rPr lang="en-US" sz="2000" b="1" i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Body is headquartered in Layton, Utah and is fully launched and primed for expansion.</a:t>
            </a:r>
            <a:r>
              <a:rPr lang="en-US" sz="20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2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</a:br>
            <a:r>
              <a:rPr lang="en-US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n-US" sz="24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As </a:t>
            </a:r>
            <a:r>
              <a:rPr lang="en-US" sz="24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you’ll find in most cases, MLM company owners who were once actually distributors build far better companies, for both affiliates and </a:t>
            </a:r>
            <a:r>
              <a:rPr lang="en-US" sz="24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customers</a:t>
            </a:r>
            <a:br>
              <a:rPr lang="en-US" sz="24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n-US" sz="24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EPX </a:t>
            </a:r>
            <a:r>
              <a:rPr lang="en-US" sz="24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Body</a:t>
            </a:r>
            <a:r>
              <a:rPr lang="en-U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really shows what can be done when the games are thrown out the window.</a:t>
            </a:r>
          </a:p>
        </p:txBody>
      </p:sp>
      <p:sp>
        <p:nvSpPr>
          <p:cNvPr id="6" name="Rectangle 5"/>
          <p:cNvSpPr/>
          <p:nvPr/>
        </p:nvSpPr>
        <p:spPr>
          <a:xfrm>
            <a:off x="8817" y="381000"/>
            <a:ext cx="37402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dirty="0" smtClean="0">
                <a:solidFill>
                  <a:srgbClr val="FF0000"/>
                </a:solidFill>
              </a:rPr>
              <a:t>The </a:t>
            </a:r>
            <a:r>
              <a:rPr lang="en-US" sz="5400" dirty="0">
                <a:solidFill>
                  <a:srgbClr val="FF0000"/>
                </a:solidFill>
              </a:rPr>
              <a:t>Founder</a:t>
            </a:r>
            <a:endParaRPr lang="en-US" sz="5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61514"/>
            <a:ext cx="3021204" cy="4229686"/>
          </a:xfrm>
        </p:spPr>
      </p:pic>
    </p:spTree>
    <p:extLst>
      <p:ext uri="{BB962C8B-B14F-4D97-AF65-F5344CB8AC3E}">
        <p14:creationId xmlns:p14="http://schemas.microsoft.com/office/powerpoint/2010/main" val="3709481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066800"/>
            <a:ext cx="8377518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334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-35433" y="75113"/>
            <a:ext cx="9198094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  <a:cs typeface="Arial" charset="0"/>
              </a:rPr>
              <a:t>***What Are the EPX Body Products?***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  <a:hlinkClick r:id="rId2"/>
              </a:rPr>
              <a:t> </a:t>
            </a:r>
            <a:endParaRPr kumimoji="0" lang="en-US" sz="3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3074" name="Picture 2" descr="http://www.gettingwealthy.yolasite.com/resources/epx%20comp%20plan%20scale.jpg?timestamp=1358024384808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1" y="762000"/>
            <a:ext cx="8458200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-35666" y="5410200"/>
            <a:ext cx="917966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EPX Body has </a:t>
            </a:r>
            <a:r>
              <a:rPr lang="en-US" sz="2800" dirty="0" smtClean="0"/>
              <a:t>8 </a:t>
            </a:r>
            <a:r>
              <a:rPr lang="en-US" sz="2800" dirty="0"/>
              <a:t>outstanding products in it’s lineup that are sure to impact your health in a majorly beneficial way.</a:t>
            </a:r>
          </a:p>
        </p:txBody>
      </p:sp>
    </p:spTree>
    <p:extLst>
      <p:ext uri="{BB962C8B-B14F-4D97-AF65-F5344CB8AC3E}">
        <p14:creationId xmlns:p14="http://schemas.microsoft.com/office/powerpoint/2010/main" val="13449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6220" y="139211"/>
            <a:ext cx="8991599" cy="6387303"/>
            <a:chOff x="40660" y="23327"/>
            <a:chExt cx="8991599" cy="6387303"/>
          </a:xfrm>
        </p:grpSpPr>
        <p:pic>
          <p:nvPicPr>
            <p:cNvPr id="4098" name="Picture 2" descr="EPX Body Daily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2459" y="23327"/>
              <a:ext cx="3048775" cy="24785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40660" y="4163861"/>
              <a:ext cx="4306075" cy="22467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342900" marR="0" lvl="0" indent="-34290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Char char="•"/>
                <a:tabLst/>
              </a:pPr>
              <a:r>
                <a:rPr lang="en-US" sz="2000" dirty="0">
                  <a:latin typeface="Arial" charset="0"/>
                  <a:cs typeface="Arial" charset="0"/>
                </a:rPr>
                <a:t>Promotes Healthier </a:t>
              </a:r>
              <a:r>
                <a:rPr lang="en-US" sz="2000" dirty="0" smtClean="0">
                  <a:latin typeface="Arial" charset="0"/>
                  <a:cs typeface="Arial" charset="0"/>
                </a:rPr>
                <a:t>Skin</a:t>
              </a:r>
            </a:p>
            <a:p>
              <a:pPr marL="342900" marR="0" lvl="0" indent="-34290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Char char="•"/>
                <a:tabLst/>
              </a:pPr>
              <a:r>
                <a:rPr lang="en-US" sz="2000" b="1" i="1" dirty="0" smtClean="0">
                  <a:solidFill>
                    <a:srgbClr val="FF0000"/>
                  </a:solidFill>
                  <a:latin typeface="Arial" charset="0"/>
                  <a:cs typeface="Arial" charset="0"/>
                </a:rPr>
                <a:t>May </a:t>
              </a:r>
              <a:r>
                <a:rPr lang="en-US" sz="2000" b="1" i="1" dirty="0">
                  <a:solidFill>
                    <a:srgbClr val="FF0000"/>
                  </a:solidFill>
                  <a:latin typeface="Arial" charset="0"/>
                  <a:cs typeface="Arial" charset="0"/>
                </a:rPr>
                <a:t>lower cholesterol </a:t>
              </a:r>
              <a:r>
                <a:rPr lang="en-US" sz="2000" b="1" i="1" dirty="0" smtClean="0">
                  <a:solidFill>
                    <a:srgbClr val="FF0000"/>
                  </a:solidFill>
                  <a:latin typeface="Arial" charset="0"/>
                  <a:cs typeface="Arial" charset="0"/>
                </a:rPr>
                <a:t>levels</a:t>
              </a:r>
            </a:p>
            <a:p>
              <a:pPr marL="342900" marR="0" lvl="0" indent="-34290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Char char="•"/>
                <a:tabLst/>
              </a:pPr>
              <a:r>
                <a:rPr lang="en-US" sz="2000" dirty="0" smtClean="0">
                  <a:latin typeface="Arial" charset="0"/>
                  <a:cs typeface="Arial" charset="0"/>
                </a:rPr>
                <a:t>Helps </a:t>
              </a:r>
              <a:r>
                <a:rPr lang="en-US" sz="2000" dirty="0">
                  <a:latin typeface="Arial" charset="0"/>
                  <a:cs typeface="Arial" charset="0"/>
                </a:rPr>
                <a:t>fight </a:t>
              </a:r>
              <a:r>
                <a:rPr lang="en-US" sz="2000" dirty="0" smtClean="0">
                  <a:latin typeface="Arial" charset="0"/>
                  <a:cs typeface="Arial" charset="0"/>
                </a:rPr>
                <a:t>allergies</a:t>
              </a:r>
            </a:p>
            <a:p>
              <a:pPr marL="342900" marR="0" lvl="0" indent="-34290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Char char="•"/>
                <a:tabLst/>
              </a:pPr>
              <a:r>
                <a:rPr lang="en-US" sz="2000" dirty="0" smtClean="0">
                  <a:latin typeface="Arial" charset="0"/>
                  <a:cs typeface="Arial" charset="0"/>
                </a:rPr>
                <a:t>Helps </a:t>
              </a:r>
              <a:r>
                <a:rPr lang="en-US" sz="2000" dirty="0">
                  <a:latin typeface="Arial" charset="0"/>
                  <a:cs typeface="Arial" charset="0"/>
                </a:rPr>
                <a:t>relieve stomach </a:t>
              </a:r>
              <a:r>
                <a:rPr lang="en-US" sz="2000" dirty="0" smtClean="0">
                  <a:latin typeface="Arial" charset="0"/>
                  <a:cs typeface="Arial" charset="0"/>
                </a:rPr>
                <a:t>disorders</a:t>
              </a:r>
            </a:p>
            <a:p>
              <a:pPr marL="342900" marR="0" lvl="0" indent="-34290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Char char="•"/>
                <a:tabLst/>
              </a:pPr>
              <a:r>
                <a:rPr lang="en-US" sz="2000" dirty="0" smtClean="0">
                  <a:latin typeface="Arial" charset="0"/>
                  <a:cs typeface="Arial" charset="0"/>
                </a:rPr>
                <a:t>Helps </a:t>
              </a:r>
              <a:r>
                <a:rPr lang="en-US" sz="2000" dirty="0">
                  <a:latin typeface="Arial" charset="0"/>
                  <a:cs typeface="Arial" charset="0"/>
                </a:rPr>
                <a:t>support liver </a:t>
              </a:r>
              <a:r>
                <a:rPr lang="en-US" sz="2000" dirty="0" smtClean="0">
                  <a:latin typeface="Arial" charset="0"/>
                  <a:cs typeface="Arial" charset="0"/>
                </a:rPr>
                <a:t>functionality</a:t>
              </a:r>
            </a:p>
            <a:p>
              <a:pPr marL="342900" marR="0" lvl="0" indent="-34290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Char char="•"/>
                <a:tabLst/>
              </a:pPr>
              <a:r>
                <a:rPr lang="en-US" sz="2000" b="1" i="1" dirty="0" smtClean="0">
                  <a:solidFill>
                    <a:srgbClr val="FF0000"/>
                  </a:solidFill>
                  <a:latin typeface="Arial" charset="0"/>
                  <a:cs typeface="Arial" charset="0"/>
                </a:rPr>
                <a:t>Helps </a:t>
              </a:r>
              <a:r>
                <a:rPr lang="en-US" sz="2000" b="1" i="1" dirty="0">
                  <a:solidFill>
                    <a:srgbClr val="FF0000"/>
                  </a:solidFill>
                  <a:latin typeface="Arial" charset="0"/>
                  <a:cs typeface="Arial" charset="0"/>
                </a:rPr>
                <a:t>fight free radicals</a:t>
              </a:r>
            </a:p>
            <a:p>
              <a:pPr marL="0" marR="0" lvl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latin typeface="Arial" charset="0"/>
                  <a:cs typeface="Arial" charset="0"/>
                </a:rPr>
                <a:t>   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4309412" y="4203091"/>
              <a:ext cx="4722847" cy="19389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lvl="0" indent="-3429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Char char="•"/>
              </a:pPr>
              <a:r>
                <a:rPr lang="en-US" sz="2000" b="1" i="1" dirty="0">
                  <a:solidFill>
                    <a:srgbClr val="FF0000"/>
                  </a:solidFill>
                  <a:latin typeface="Arial" charset="0"/>
                  <a:cs typeface="Arial" charset="0"/>
                </a:rPr>
                <a:t>Known to stabilize blood </a:t>
              </a:r>
              <a:r>
                <a:rPr lang="en-US" sz="2000" b="1" i="1" dirty="0" smtClean="0">
                  <a:solidFill>
                    <a:srgbClr val="FF0000"/>
                  </a:solidFill>
                  <a:latin typeface="Arial" charset="0"/>
                  <a:cs typeface="Arial" charset="0"/>
                </a:rPr>
                <a:t>sugar</a:t>
              </a:r>
            </a:p>
            <a:p>
              <a:pPr marL="342900" lvl="0" indent="-3429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Char char="•"/>
              </a:pPr>
              <a:r>
                <a:rPr lang="en-US" sz="2000" dirty="0" smtClean="0">
                  <a:latin typeface="Arial" charset="0"/>
                  <a:cs typeface="Arial" charset="0"/>
                </a:rPr>
                <a:t>May </a:t>
              </a:r>
              <a:r>
                <a:rPr lang="en-US" sz="2000" dirty="0">
                  <a:latin typeface="Arial" charset="0"/>
                  <a:cs typeface="Arial" charset="0"/>
                </a:rPr>
                <a:t>inhibit blood </a:t>
              </a:r>
              <a:r>
                <a:rPr lang="en-US" sz="2000" dirty="0" smtClean="0">
                  <a:latin typeface="Arial" charset="0"/>
                  <a:cs typeface="Arial" charset="0"/>
                </a:rPr>
                <a:t>clotting</a:t>
              </a:r>
            </a:p>
            <a:p>
              <a:pPr marL="342900" lvl="0" indent="-3429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Char char="•"/>
              </a:pPr>
              <a:r>
                <a:rPr lang="en-US" sz="2000" b="1" i="1" dirty="0" smtClean="0">
                  <a:solidFill>
                    <a:srgbClr val="FF0000"/>
                  </a:solidFill>
                  <a:latin typeface="Arial" charset="0"/>
                  <a:cs typeface="Arial" charset="0"/>
                </a:rPr>
                <a:t>Used </a:t>
              </a:r>
              <a:r>
                <a:rPr lang="en-US" sz="2000" b="1" i="1" dirty="0">
                  <a:solidFill>
                    <a:srgbClr val="FF0000"/>
                  </a:solidFill>
                  <a:latin typeface="Arial" charset="0"/>
                  <a:cs typeface="Arial" charset="0"/>
                </a:rPr>
                <a:t>to assist in weight </a:t>
              </a:r>
              <a:r>
                <a:rPr lang="en-US" sz="2000" b="1" i="1" dirty="0" smtClean="0">
                  <a:solidFill>
                    <a:srgbClr val="FF0000"/>
                  </a:solidFill>
                  <a:latin typeface="Arial" charset="0"/>
                  <a:cs typeface="Arial" charset="0"/>
                </a:rPr>
                <a:t>loss</a:t>
              </a:r>
            </a:p>
            <a:p>
              <a:pPr marL="342900" lvl="0" indent="-3429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Char char="•"/>
              </a:pPr>
              <a:r>
                <a:rPr lang="en-US" sz="2000" dirty="0" smtClean="0">
                  <a:latin typeface="Arial" charset="0"/>
                  <a:cs typeface="Arial" charset="0"/>
                </a:rPr>
                <a:t>Inhibits </a:t>
              </a:r>
              <a:r>
                <a:rPr lang="en-US" sz="2000" dirty="0">
                  <a:latin typeface="Arial" charset="0"/>
                  <a:cs typeface="Arial" charset="0"/>
                </a:rPr>
                <a:t>uptake of heavy </a:t>
              </a:r>
              <a:r>
                <a:rPr lang="en-US" sz="2000" dirty="0" smtClean="0">
                  <a:latin typeface="Arial" charset="0"/>
                  <a:cs typeface="Arial" charset="0"/>
                </a:rPr>
                <a:t>metals</a:t>
              </a:r>
            </a:p>
            <a:p>
              <a:pPr marL="342900" lvl="0" indent="-3429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Char char="•"/>
              </a:pPr>
              <a:r>
                <a:rPr lang="en-US" sz="2000" dirty="0" smtClean="0">
                  <a:latin typeface="Arial" charset="0"/>
                  <a:cs typeface="Arial" charset="0"/>
                </a:rPr>
                <a:t>Used </a:t>
              </a:r>
              <a:r>
                <a:rPr lang="en-US" sz="2000" dirty="0">
                  <a:latin typeface="Arial" charset="0"/>
                  <a:cs typeface="Arial" charset="0"/>
                </a:rPr>
                <a:t>to remove toxins &amp; heavy  metals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1600200" y="2501868"/>
              <a:ext cx="5943600" cy="166199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800" b="1" dirty="0">
                  <a:latin typeface="Arial" charset="0"/>
                  <a:cs typeface="Arial" charset="0"/>
                </a:rPr>
                <a:t>Here are some of the amazing benefits of </a:t>
              </a:r>
              <a:br>
                <a:rPr lang="en-US" sz="2800" b="1" dirty="0">
                  <a:latin typeface="Arial" charset="0"/>
                  <a:cs typeface="Arial" charset="0"/>
                </a:rPr>
              </a:br>
              <a:r>
                <a:rPr lang="en-US" sz="2800" b="1" dirty="0">
                  <a:latin typeface="Arial" charset="0"/>
                  <a:cs typeface="Arial" charset="0"/>
                </a:rPr>
                <a:t>EPX Body Daily</a:t>
              </a:r>
              <a:br>
                <a:rPr lang="en-US" sz="2800" b="1" dirty="0">
                  <a:latin typeface="Arial" charset="0"/>
                  <a:cs typeface="Arial" charset="0"/>
                </a:rPr>
              </a:br>
              <a:endParaRPr lang="en-US" b="1" dirty="0">
                <a:latin typeface="Arial" charset="0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48604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9666" y="228600"/>
            <a:ext cx="1905778" cy="1447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0444" y="1828800"/>
            <a:ext cx="1905000" cy="13144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3970" y="3381660"/>
            <a:ext cx="2411272" cy="13573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3233" y="4947582"/>
            <a:ext cx="2281367" cy="18342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-12137" y="721667"/>
            <a:ext cx="66624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>
                <a:solidFill>
                  <a:srgbClr val="007BB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entury Gothic" pitchFamily="34" charset="0"/>
              </a:rPr>
              <a:t>Are you living life on your own terms</a:t>
            </a:r>
            <a:r>
              <a:rPr lang="en-US" sz="2800" b="1" i="1" dirty="0" smtClean="0">
                <a:solidFill>
                  <a:srgbClr val="007BB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entury Gothic" pitchFamily="34" charset="0"/>
              </a:rPr>
              <a:t>?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-12137" y="2132082"/>
            <a:ext cx="62600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>
                <a:solidFill>
                  <a:srgbClr val="007BB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entury Gothic" pitchFamily="34" charset="0"/>
              </a:rPr>
              <a:t>Are YOU Reaching Your Financial Goals</a:t>
            </a:r>
            <a:r>
              <a:rPr lang="en-US" sz="2400" b="1" i="1" dirty="0" smtClean="0">
                <a:solidFill>
                  <a:srgbClr val="007BB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entury Gothic" pitchFamily="34" charset="0"/>
              </a:rPr>
              <a:t>?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7970" y="3352800"/>
            <a:ext cx="4800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 algn="ctr">
              <a:spcBef>
                <a:spcPct val="20000"/>
              </a:spcBef>
              <a:buClr>
                <a:srgbClr val="EEECE1"/>
              </a:buClr>
              <a:buSzPct val="90000"/>
              <a:defRPr/>
            </a:pPr>
            <a:r>
              <a:rPr lang="en-US" sz="2000" b="1" i="1" dirty="0">
                <a:solidFill>
                  <a:srgbClr val="007BB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entury Gothic" pitchFamily="34" charset="0"/>
              </a:rPr>
              <a:t>Are YOU Ready to Create Financial Freedom for YOU and Your Family</a:t>
            </a:r>
            <a:r>
              <a:rPr lang="en-US" sz="2000" b="1" i="1" dirty="0" smtClean="0">
                <a:solidFill>
                  <a:srgbClr val="007BB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entury Gothic" pitchFamily="34" charset="0"/>
              </a:rPr>
              <a:t>?</a:t>
            </a:r>
            <a:endParaRPr lang="en-US" sz="2000" dirty="0">
              <a:solidFill>
                <a:prstClr val="black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90600" y="5029200"/>
            <a:ext cx="53852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 algn="ctr">
              <a:spcBef>
                <a:spcPct val="20000"/>
              </a:spcBef>
              <a:buClr>
                <a:srgbClr val="EEECE1"/>
              </a:buClr>
              <a:buSzPct val="90000"/>
              <a:defRPr/>
            </a:pPr>
            <a:r>
              <a:rPr lang="en-US" sz="2400" b="1" i="1" dirty="0">
                <a:solidFill>
                  <a:srgbClr val="007BB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entury Gothic" pitchFamily="34" charset="0"/>
              </a:rPr>
              <a:t>What if Time and Money were no longer an issue?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863013" y="6096000"/>
            <a:ext cx="41567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 algn="ctr">
              <a:spcBef>
                <a:spcPct val="20000"/>
              </a:spcBef>
              <a:buClr>
                <a:srgbClr val="EEECE1"/>
              </a:buClr>
              <a:buSzPct val="90000"/>
              <a:defRPr/>
            </a:pPr>
            <a:r>
              <a:rPr lang="en-US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entury Gothic" pitchFamily="34" charset="0"/>
              </a:rPr>
              <a:t>HOW WOULD YOU SPEND IT </a:t>
            </a:r>
            <a:r>
              <a:rPr lang="en-US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entury Gothic" pitchFamily="34" charset="0"/>
              </a:rPr>
              <a:t>?</a:t>
            </a:r>
            <a:endParaRPr lang="en-US" sz="2000" dirty="0">
              <a:solidFill>
                <a:prstClr val="black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77807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6767"/>
    </mc:Choice>
    <mc:Fallback xmlns="">
      <p:transition spd="slow" advTm="5676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/>
      <p:bldP spid="14" grpId="0"/>
      <p:bldP spid="15" grpId="0"/>
      <p:bldP spid="1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20423"/>
            <a:ext cx="8900659" cy="6652669"/>
            <a:chOff x="-32657" y="-10886"/>
            <a:chExt cx="8900659" cy="6652669"/>
          </a:xfrm>
        </p:grpSpPr>
        <p:pic>
          <p:nvPicPr>
            <p:cNvPr id="614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8369" y="-10886"/>
              <a:ext cx="2414831" cy="21980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2743200" y="711950"/>
              <a:ext cx="2943847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4000" b="1" u="sng" dirty="0"/>
                <a:t>EPX </a:t>
              </a:r>
              <a:r>
                <a:rPr lang="en-US" sz="4000" b="1" u="sng" dirty="0" smtClean="0"/>
                <a:t>Cardio</a:t>
              </a:r>
              <a:endParaRPr lang="en-US" sz="4000" dirty="0" smtClean="0"/>
            </a:p>
          </p:txBody>
        </p:sp>
        <p:sp>
          <p:nvSpPr>
            <p:cNvPr id="3" name="Rectangle 3"/>
            <p:cNvSpPr>
              <a:spLocks noChangeArrowheads="1"/>
            </p:cNvSpPr>
            <p:nvPr/>
          </p:nvSpPr>
          <p:spPr bwMode="auto">
            <a:xfrm>
              <a:off x="-32657" y="2302133"/>
              <a:ext cx="8900659" cy="43396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285750" marR="0" lvl="0" indent="-28575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Char char="•"/>
                <a:tabLst/>
              </a:pP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Improves cardiovascular health and reduces stress on the heart</a:t>
              </a:r>
            </a:p>
            <a:p>
              <a:pPr marL="285750" marR="0" lvl="0" indent="-28575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Char char="•"/>
                <a:tabLst/>
              </a:pPr>
              <a:r>
                <a:rPr kumimoji="0" lang="en-US" b="1" i="1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  <a:cs typeface="Arial" pitchFamily="34" charset="0"/>
                </a:rPr>
                <a:t>Helps regulate blood pressure,</a:t>
              </a:r>
              <a:r>
                <a:rPr kumimoji="0" lang="en-US" b="1" i="1" u="none" strike="noStrike" cap="none" normalizeH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  <a:cs typeface="Arial" pitchFamily="34" charset="0"/>
                </a:rPr>
                <a:t> lowers cholesterol &amp; </a:t>
              </a:r>
              <a:r>
                <a:rPr kumimoji="0" lang="en-US" b="1" i="1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  <a:cs typeface="Arial" pitchFamily="34" charset="0"/>
                </a:rPr>
                <a:t>improves circulation</a:t>
              </a:r>
            </a:p>
            <a:p>
              <a:pPr marL="285750" marR="0" lvl="0" indent="-28575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Char char="•"/>
                <a:tabLst/>
              </a:pPr>
              <a:r>
                <a:rPr kumimoji="0" lang="en-US" b="1" i="1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  <a:cs typeface="Arial" pitchFamily="34" charset="0"/>
                </a:rPr>
                <a:t>Improves diabetes and reverses related damage</a:t>
              </a:r>
            </a:p>
            <a:p>
              <a:pPr marL="285750" marR="0" lvl="0" indent="-28575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Char char="•"/>
                <a:tabLst/>
              </a:pP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Speeds recovery time after surgery and decreases infections</a:t>
              </a:r>
            </a:p>
            <a:p>
              <a:pPr marL="285750" marR="0" lvl="0" indent="-28575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Char char="•"/>
                <a:tabLst/>
              </a:pP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Builds lean muscle and improves muscle performance </a:t>
              </a:r>
            </a:p>
            <a:p>
              <a:pPr marL="285750" lvl="0" indent="-285750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Char char="•"/>
              </a:pPr>
              <a:r>
                <a:rPr lang="en-US" sz="2000" b="1" i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Promotes healthy sexual function, libido, and </a:t>
              </a:r>
              <a:r>
                <a:rPr lang="en-US" sz="2000" b="1" i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performance</a:t>
              </a:r>
            </a:p>
            <a:p>
              <a:pPr marL="285750" lvl="0" indent="-285750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Char char="•"/>
              </a:pPr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Improves </a:t>
              </a:r>
              <a:r>
                <a:rPr lang="en-US" sz="2000" dirty="0">
                  <a:latin typeface="Arial" pitchFamily="34" charset="0"/>
                  <a:cs typeface="Arial" pitchFamily="34" charset="0"/>
                </a:rPr>
                <a:t>memory and enhances cognitive </a:t>
              </a:r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functions</a:t>
              </a:r>
            </a:p>
            <a:p>
              <a:pPr marL="285750" lvl="0" indent="-285750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Char char="•"/>
              </a:pPr>
              <a:r>
                <a:rPr lang="en-US" sz="2000" b="1" i="1" dirty="0" smtClean="0">
                  <a:latin typeface="Arial" pitchFamily="34" charset="0"/>
                  <a:cs typeface="Arial" pitchFamily="34" charset="0"/>
                </a:rPr>
                <a:t>Boosts </a:t>
              </a:r>
              <a:r>
                <a:rPr lang="en-US" sz="2000" b="1" i="1" dirty="0">
                  <a:latin typeface="Arial" pitchFamily="34" charset="0"/>
                  <a:cs typeface="Arial" pitchFamily="34" charset="0"/>
                </a:rPr>
                <a:t>the immune system and overall </a:t>
              </a:r>
              <a:r>
                <a:rPr lang="en-US" sz="2000" b="1" i="1" dirty="0" smtClean="0">
                  <a:latin typeface="Arial" pitchFamily="34" charset="0"/>
                  <a:cs typeface="Arial" pitchFamily="34" charset="0"/>
                </a:rPr>
                <a:t>health</a:t>
              </a:r>
            </a:p>
            <a:p>
              <a:pPr marL="285750" lvl="0" indent="-285750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Char char="•"/>
              </a:pPr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Facilitates </a:t>
              </a:r>
              <a:r>
                <a:rPr lang="en-US" sz="2000" dirty="0">
                  <a:latin typeface="Arial" pitchFamily="34" charset="0"/>
                  <a:cs typeface="Arial" pitchFamily="34" charset="0"/>
                </a:rPr>
                <a:t>weight loss and alleviates </a:t>
              </a:r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obesity</a:t>
              </a:r>
            </a:p>
            <a:p>
              <a:pPr marL="285750" lvl="0" indent="-285750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Char char="•"/>
              </a:pPr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Preserves </a:t>
              </a:r>
              <a:r>
                <a:rPr lang="en-US" sz="2000" dirty="0">
                  <a:latin typeface="Arial" pitchFamily="34" charset="0"/>
                  <a:cs typeface="Arial" pitchFamily="34" charset="0"/>
                </a:rPr>
                <a:t>bone density and improves </a:t>
              </a:r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osteoporosis</a:t>
              </a:r>
            </a:p>
            <a:p>
              <a:pPr marL="285750" lvl="0" indent="-285750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Char char="•"/>
              </a:pPr>
              <a:r>
                <a:rPr lang="en-US" sz="2000" b="1" i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Improves </a:t>
              </a:r>
              <a:r>
                <a:rPr lang="en-US" sz="2000" b="1" i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outcome of cancer </a:t>
              </a:r>
              <a:r>
                <a:rPr lang="en-US" sz="2000" b="1" i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treatment</a:t>
              </a:r>
            </a:p>
            <a:p>
              <a:pPr marL="285750" lvl="0" indent="-285750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Char char="•"/>
              </a:pPr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Prevents </a:t>
              </a:r>
              <a:r>
                <a:rPr lang="en-US" sz="2000" dirty="0">
                  <a:latin typeface="Arial" pitchFamily="34" charset="0"/>
                  <a:cs typeface="Arial" pitchFamily="34" charset="0"/>
                </a:rPr>
                <a:t>and heals hemorrhoids, painful urination, and </a:t>
              </a:r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IBS</a:t>
              </a:r>
            </a:p>
            <a:p>
              <a:pPr marL="285750" lvl="0" indent="-285750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Char char="•"/>
              </a:pPr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Alleviates </a:t>
              </a:r>
              <a:r>
                <a:rPr lang="en-US" sz="2000" dirty="0">
                  <a:latin typeface="Arial" pitchFamily="34" charset="0"/>
                  <a:cs typeface="Arial" pitchFamily="34" charset="0"/>
                </a:rPr>
                <a:t>cirrhosis and helps to detoxify the </a:t>
              </a:r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liver</a:t>
              </a:r>
            </a:p>
            <a:p>
              <a:pPr marL="285750" lvl="0" indent="-285750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Char char="•"/>
              </a:pPr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Helps </a:t>
              </a:r>
              <a:r>
                <a:rPr lang="en-US" sz="2000" dirty="0">
                  <a:latin typeface="Arial" pitchFamily="34" charset="0"/>
                  <a:cs typeface="Arial" pitchFamily="34" charset="0"/>
                </a:rPr>
                <a:t>offset lung damage caused by </a:t>
              </a:r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smoking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40218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-24882" y="0"/>
            <a:ext cx="9168882" cy="6776082"/>
            <a:chOff x="-24882" y="118243"/>
            <a:chExt cx="9168882" cy="6776082"/>
          </a:xfrm>
        </p:grpSpPr>
        <p:pic>
          <p:nvPicPr>
            <p:cNvPr id="717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3600" y="118243"/>
              <a:ext cx="3200400" cy="40489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-24882" y="892682"/>
              <a:ext cx="7949682" cy="60016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b="1" dirty="0"/>
                <a:t>Fast Acting Benefits Reported</a:t>
              </a:r>
              <a:br>
                <a:rPr lang="en-US" sz="2400" b="1" dirty="0"/>
              </a:br>
              <a:r>
                <a:rPr lang="en-US" sz="2400" b="1" dirty="0"/>
                <a:t>(1 to 3 weeks)</a:t>
              </a:r>
              <a:br>
                <a:rPr lang="en-US" sz="2400" b="1" dirty="0"/>
              </a:br>
              <a:r>
                <a:rPr lang="en-US" sz="2400" dirty="0"/>
                <a:t>• Stress reduction</a:t>
              </a:r>
              <a:br>
                <a:rPr lang="en-US" sz="2400" dirty="0"/>
              </a:br>
              <a:r>
                <a:rPr lang="en-US" sz="2400" dirty="0">
                  <a:solidFill>
                    <a:srgbClr val="FF0000"/>
                  </a:solidFill>
                </a:rPr>
                <a:t>• </a:t>
              </a:r>
              <a:r>
                <a:rPr lang="en-US" sz="2400" b="1" i="1" dirty="0">
                  <a:solidFill>
                    <a:srgbClr val="FF0000"/>
                  </a:solidFill>
                </a:rPr>
                <a:t>Increased sexual vitality</a:t>
              </a:r>
              <a:r>
                <a:rPr lang="en-US" sz="2400" dirty="0"/>
                <a:t/>
              </a:r>
              <a:br>
                <a:rPr lang="en-US" sz="2400" dirty="0"/>
              </a:br>
              <a:r>
                <a:rPr lang="en-US" sz="2400" dirty="0"/>
                <a:t>• Increased physical vitality</a:t>
              </a:r>
              <a:br>
                <a:rPr lang="en-US" sz="2400" dirty="0"/>
              </a:br>
              <a:r>
                <a:rPr lang="en-US" sz="2400" dirty="0">
                  <a:solidFill>
                    <a:srgbClr val="FF0000"/>
                  </a:solidFill>
                </a:rPr>
                <a:t>• </a:t>
              </a:r>
              <a:r>
                <a:rPr lang="en-US" sz="2400" i="1" dirty="0">
                  <a:solidFill>
                    <a:srgbClr val="FF0000"/>
                  </a:solidFill>
                </a:rPr>
                <a:t>Ability to concentrate better</a:t>
              </a:r>
              <a:r>
                <a:rPr lang="en-US" sz="2400" dirty="0"/>
                <a:t/>
              </a:r>
              <a:br>
                <a:rPr lang="en-US" sz="2400" dirty="0"/>
              </a:br>
              <a:r>
                <a:rPr lang="en-US" sz="2400" dirty="0">
                  <a:solidFill>
                    <a:srgbClr val="FF0000"/>
                  </a:solidFill>
                </a:rPr>
                <a:t>• </a:t>
              </a:r>
              <a:r>
                <a:rPr lang="en-US" sz="2400" b="1" i="1" dirty="0">
                  <a:solidFill>
                    <a:srgbClr val="FF0000"/>
                  </a:solidFill>
                </a:rPr>
                <a:t>Greatly improved sleep &amp; energy</a:t>
              </a:r>
              <a:r>
                <a:rPr lang="en-US" sz="2400" dirty="0"/>
                <a:t/>
              </a:r>
              <a:br>
                <a:rPr lang="en-US" sz="2400" dirty="0"/>
              </a:br>
              <a:r>
                <a:rPr lang="en-US" sz="2400" dirty="0"/>
                <a:t>• Shortened recovery after workouts</a:t>
              </a:r>
              <a:r>
                <a:rPr lang="en-US" sz="2400" b="1" dirty="0"/>
                <a:t/>
              </a:r>
              <a:br>
                <a:rPr lang="en-US" sz="2400" b="1" dirty="0"/>
              </a:br>
              <a:r>
                <a:rPr lang="en-US" sz="2400" b="1" dirty="0"/>
                <a:t>Slow Acting Benefits Reported (6 weeks or more)</a:t>
              </a:r>
              <a:r>
                <a:rPr lang="en-US" sz="2400" dirty="0"/>
                <a:t/>
              </a:r>
              <a:br>
                <a:rPr lang="en-US" sz="2400" dirty="0"/>
              </a:br>
              <a:r>
                <a:rPr lang="en-US" sz="2400" dirty="0"/>
                <a:t>• Optimize weight</a:t>
              </a:r>
              <a:br>
                <a:rPr lang="en-US" sz="2400" dirty="0"/>
              </a:br>
              <a:r>
                <a:rPr lang="en-US" sz="2400" dirty="0"/>
                <a:t>• Helps balance cholesterol</a:t>
              </a:r>
              <a:br>
                <a:rPr lang="en-US" sz="2400" dirty="0"/>
              </a:br>
              <a:r>
                <a:rPr lang="en-US" sz="2400" dirty="0"/>
                <a:t>• Increased feeling of well being</a:t>
              </a:r>
              <a:br>
                <a:rPr lang="en-US" sz="2400" dirty="0"/>
              </a:br>
              <a:r>
                <a:rPr lang="en-US" sz="2400" b="1" i="1" dirty="0">
                  <a:solidFill>
                    <a:srgbClr val="FF0000"/>
                  </a:solidFill>
                </a:rPr>
                <a:t>• Supports healthy, pain free joints</a:t>
              </a:r>
              <a:r>
                <a:rPr lang="en-US" sz="2400" dirty="0"/>
                <a:t/>
              </a:r>
              <a:br>
                <a:rPr lang="en-US" sz="2400" dirty="0"/>
              </a:br>
              <a:r>
                <a:rPr lang="en-US" sz="2400" dirty="0"/>
                <a:t>• Improved memory and brain function</a:t>
              </a:r>
              <a:br>
                <a:rPr lang="en-US" sz="2400" dirty="0"/>
              </a:br>
              <a:r>
                <a:rPr lang="en-US" sz="2400" b="1" i="1" dirty="0">
                  <a:solidFill>
                    <a:srgbClr val="FF0000"/>
                  </a:solidFill>
                </a:rPr>
                <a:t>• Enhances cellular &amp; liver detoxification</a:t>
              </a:r>
              <a:r>
                <a:rPr lang="en-US" sz="2400" dirty="0"/>
                <a:t/>
              </a:r>
              <a:br>
                <a:rPr lang="en-US" sz="2400" dirty="0"/>
              </a:br>
              <a:r>
                <a:rPr lang="en-US" sz="2400" dirty="0"/>
                <a:t>• Cellulite melting off thighs and buttocks</a:t>
              </a:r>
            </a:p>
          </p:txBody>
        </p:sp>
        <p:sp>
          <p:nvSpPr>
            <p:cNvPr id="3" name="Rectangle 2"/>
            <p:cNvSpPr/>
            <p:nvPr/>
          </p:nvSpPr>
          <p:spPr>
            <a:xfrm>
              <a:off x="914400" y="138144"/>
              <a:ext cx="2988510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000" b="1" u="sng" dirty="0"/>
                <a:t>EPX RESTORE</a:t>
              </a:r>
              <a:endParaRPr lang="en-US" sz="4000" dirty="0"/>
            </a:p>
          </p:txBody>
        </p:sp>
      </p:grpSp>
    </p:spTree>
    <p:extLst>
      <p:ext uri="{BB962C8B-B14F-4D97-AF65-F5344CB8AC3E}">
        <p14:creationId xmlns:p14="http://schemas.microsoft.com/office/powerpoint/2010/main" val="645147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776" y="306852"/>
            <a:ext cx="8988425" cy="6459645"/>
            <a:chOff x="0" y="-18661"/>
            <a:chExt cx="8988425" cy="6459645"/>
          </a:xfrm>
        </p:grpSpPr>
        <p:pic>
          <p:nvPicPr>
            <p:cNvPr id="8197" name="Picture 5" descr="http://www.epxbody.com/corporateSite/images/Nourish_220x29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0941" y="-18661"/>
              <a:ext cx="1863534" cy="23046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Rectangle 4"/>
            <p:cNvSpPr/>
            <p:nvPr/>
          </p:nvSpPr>
          <p:spPr>
            <a:xfrm>
              <a:off x="0" y="2286000"/>
              <a:ext cx="8988425" cy="415498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400" b="1" dirty="0" smtClean="0"/>
                <a:t>The World’s Most Perfect 2-Minute Meal</a:t>
              </a:r>
              <a:endParaRPr lang="en-US" sz="2400" dirty="0" smtClean="0"/>
            </a:p>
            <a:p>
              <a:pPr marL="342900" indent="-342900">
                <a:buFont typeface="Arial" pitchFamily="34" charset="0"/>
                <a:buChar char="•"/>
              </a:pPr>
              <a:r>
                <a:rPr lang="en-US" sz="2400" dirty="0" smtClean="0"/>
                <a:t>Accelerates </a:t>
              </a:r>
              <a:r>
                <a:rPr lang="en-US" sz="2400" dirty="0"/>
                <a:t>Fat-Loss with the aid of the Essential Omega Fatty Acid – FLAX </a:t>
              </a:r>
              <a:r>
                <a:rPr lang="en-US" sz="2400" dirty="0" smtClean="0"/>
                <a:t>SEED</a:t>
              </a:r>
            </a:p>
            <a:p>
              <a:pPr marL="342900" indent="-342900">
                <a:buFont typeface="Arial" pitchFamily="34" charset="0"/>
                <a:buChar char="•"/>
              </a:pPr>
              <a:r>
                <a:rPr lang="en-US" sz="2400" b="1" i="1" dirty="0" smtClean="0">
                  <a:solidFill>
                    <a:srgbClr val="FF0000"/>
                  </a:solidFill>
                </a:rPr>
                <a:t>Includes </a:t>
              </a:r>
              <a:r>
                <a:rPr lang="en-US" sz="2400" b="1" i="1" dirty="0">
                  <a:solidFill>
                    <a:srgbClr val="FF0000"/>
                  </a:solidFill>
                </a:rPr>
                <a:t>an all-natural blend of the recommended daily </a:t>
              </a:r>
              <a:r>
                <a:rPr lang="en-US" sz="2400" b="1" i="1" dirty="0" smtClean="0">
                  <a:solidFill>
                    <a:srgbClr val="FF0000"/>
                  </a:solidFill>
                </a:rPr>
                <a:t>fiber</a:t>
              </a:r>
            </a:p>
            <a:p>
              <a:pPr marL="342900" indent="-342900">
                <a:buFont typeface="Arial" pitchFamily="34" charset="0"/>
                <a:buChar char="•"/>
              </a:pPr>
              <a:r>
                <a:rPr lang="en-US" sz="2400" b="1" i="1" dirty="0" smtClean="0">
                  <a:solidFill>
                    <a:srgbClr val="FF0000"/>
                  </a:solidFill>
                </a:rPr>
                <a:t>Each </a:t>
              </a:r>
              <a:r>
                <a:rPr lang="en-US" sz="2400" b="1" i="1" dirty="0">
                  <a:solidFill>
                    <a:srgbClr val="FF0000"/>
                  </a:solidFill>
                </a:rPr>
                <a:t>serving is designed with the </a:t>
              </a:r>
              <a:r>
                <a:rPr lang="en-US" sz="2400" b="1" i="1" dirty="0" err="1" smtClean="0">
                  <a:solidFill>
                    <a:srgbClr val="FF0000"/>
                  </a:solidFill>
                </a:rPr>
                <a:t>phyto</a:t>
              </a:r>
              <a:r>
                <a:rPr lang="en-US" sz="2400" b="1" i="1" dirty="0" smtClean="0">
                  <a:solidFill>
                    <a:srgbClr val="FF0000"/>
                  </a:solidFill>
                </a:rPr>
                <a:t>-nutrient base </a:t>
              </a:r>
              <a:r>
                <a:rPr lang="en-US" sz="2400" b="1" i="1" dirty="0">
                  <a:solidFill>
                    <a:srgbClr val="FF0000"/>
                  </a:solidFill>
                </a:rPr>
                <a:t>of 4.5 </a:t>
              </a:r>
              <a:r>
                <a:rPr lang="en-US" sz="2400" dirty="0"/>
                <a:t>servings of Fruits &amp; </a:t>
              </a:r>
              <a:r>
                <a:rPr lang="en-US" sz="2400" dirty="0" smtClean="0"/>
                <a:t>Vegetables</a:t>
              </a:r>
            </a:p>
            <a:p>
              <a:pPr marL="342900" indent="-342900">
                <a:buFont typeface="Arial" pitchFamily="34" charset="0"/>
                <a:buChar char="•"/>
              </a:pPr>
              <a:r>
                <a:rPr lang="en-US" sz="2400" dirty="0" smtClean="0"/>
                <a:t>Perfect </a:t>
              </a:r>
              <a:r>
                <a:rPr lang="en-US" sz="2400" dirty="0"/>
                <a:t>for strength athletes, endurance athletes, fitness enthusiasts and any health-conscious, active </a:t>
              </a:r>
              <a:r>
                <a:rPr lang="en-US" sz="2400" dirty="0" smtClean="0"/>
                <a:t>individual</a:t>
              </a:r>
            </a:p>
            <a:p>
              <a:pPr marL="342900" indent="-342900">
                <a:buFont typeface="Arial" pitchFamily="34" charset="0"/>
                <a:buChar char="•"/>
              </a:pPr>
              <a:r>
                <a:rPr lang="en-US" sz="2400" b="1" i="1" dirty="0" smtClean="0">
                  <a:solidFill>
                    <a:srgbClr val="FF0000"/>
                  </a:solidFill>
                </a:rPr>
                <a:t>Improves </a:t>
              </a:r>
              <a:r>
                <a:rPr lang="en-US" sz="2400" b="1" i="1" dirty="0">
                  <a:solidFill>
                    <a:srgbClr val="FF0000"/>
                  </a:solidFill>
                </a:rPr>
                <a:t>muscle performance in </a:t>
              </a:r>
              <a:r>
                <a:rPr lang="en-US" sz="2400" b="1" i="1" dirty="0" smtClean="0">
                  <a:solidFill>
                    <a:srgbClr val="FF0000"/>
                  </a:solidFill>
                </a:rPr>
                <a:t>athletes</a:t>
              </a:r>
            </a:p>
            <a:p>
              <a:pPr marL="342900" indent="-342900">
                <a:buFont typeface="Arial" pitchFamily="34" charset="0"/>
                <a:buChar char="•"/>
              </a:pPr>
              <a:r>
                <a:rPr lang="en-US" sz="2400" dirty="0" smtClean="0"/>
                <a:t>Accelerates </a:t>
              </a:r>
              <a:r>
                <a:rPr lang="en-US" sz="2400" dirty="0"/>
                <a:t>muscle recovery when used to help meet your daily protein requirements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89098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6327" y="24882"/>
            <a:ext cx="9144000" cy="6365558"/>
            <a:chOff x="6220" y="-1"/>
            <a:chExt cx="9144000" cy="6365558"/>
          </a:xfrm>
        </p:grpSpPr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4599" y="-1"/>
              <a:ext cx="4088363" cy="28261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Rectangle 3"/>
            <p:cNvSpPr/>
            <p:nvPr/>
          </p:nvSpPr>
          <p:spPr>
            <a:xfrm>
              <a:off x="6220" y="2826127"/>
              <a:ext cx="9144000" cy="35394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3200" b="1" u="sng" dirty="0">
                  <a:solidFill>
                    <a:prstClr val="black"/>
                  </a:solidFill>
                </a:rPr>
                <a:t>EPX Body </a:t>
              </a:r>
              <a:r>
                <a:rPr lang="en-US" sz="3200" b="1" u="sng" dirty="0" smtClean="0">
                  <a:solidFill>
                    <a:prstClr val="black"/>
                  </a:solidFill>
                </a:rPr>
                <a:t>Burn</a:t>
              </a:r>
            </a:p>
            <a:p>
              <a:pPr marL="457200" indent="-457200" algn="ctr">
                <a:buFont typeface="Arial" pitchFamily="34" charset="0"/>
                <a:buChar char="•"/>
              </a:pPr>
              <a:r>
                <a:rPr lang="en-US" sz="3200" b="1" dirty="0" smtClean="0">
                  <a:solidFill>
                    <a:prstClr val="black"/>
                  </a:solidFill>
                </a:rPr>
                <a:t>Suppresses Appetite</a:t>
              </a:r>
              <a:r>
                <a:rPr lang="en-US" sz="3200" b="1" dirty="0">
                  <a:solidFill>
                    <a:prstClr val="black"/>
                  </a:solidFill>
                </a:rPr>
                <a:t> </a:t>
              </a:r>
              <a:endParaRPr lang="en-US" sz="3200" b="1" dirty="0" smtClean="0">
                <a:solidFill>
                  <a:prstClr val="black"/>
                </a:solidFill>
              </a:endParaRPr>
            </a:p>
            <a:p>
              <a:pPr marL="457200" indent="-457200" algn="ctr">
                <a:buFont typeface="Arial" pitchFamily="34" charset="0"/>
                <a:buChar char="•"/>
              </a:pPr>
              <a:r>
                <a:rPr lang="en-US" sz="3200" b="1" dirty="0" smtClean="0">
                  <a:solidFill>
                    <a:prstClr val="black"/>
                  </a:solidFill>
                </a:rPr>
                <a:t>Speeds </a:t>
              </a:r>
              <a:r>
                <a:rPr lang="en-US" sz="3200" b="1" dirty="0">
                  <a:solidFill>
                    <a:prstClr val="black"/>
                  </a:solidFill>
                </a:rPr>
                <a:t>Weight </a:t>
              </a:r>
              <a:r>
                <a:rPr lang="en-US" sz="3200" b="1" dirty="0" smtClean="0">
                  <a:solidFill>
                    <a:prstClr val="black"/>
                  </a:solidFill>
                </a:rPr>
                <a:t>Loss</a:t>
              </a:r>
              <a:endParaRPr lang="en-US" sz="3200" dirty="0">
                <a:solidFill>
                  <a:prstClr val="black"/>
                </a:solidFill>
              </a:endParaRPr>
            </a:p>
            <a:p>
              <a:pPr marL="457200" indent="-457200" algn="ctr">
                <a:buFont typeface="Arial" pitchFamily="34" charset="0"/>
                <a:buChar char="•"/>
              </a:pPr>
              <a:r>
                <a:rPr lang="en-US" sz="3200" b="1" dirty="0" smtClean="0">
                  <a:solidFill>
                    <a:prstClr val="black"/>
                  </a:solidFill>
                </a:rPr>
                <a:t>Increases Energy</a:t>
              </a:r>
            </a:p>
            <a:p>
              <a:pPr marL="457200" indent="-457200" algn="ctr">
                <a:buFont typeface="Arial" pitchFamily="34" charset="0"/>
                <a:buChar char="•"/>
              </a:pPr>
              <a:r>
                <a:rPr lang="en-US" sz="3200" b="1" dirty="0" smtClean="0">
                  <a:solidFill>
                    <a:prstClr val="black"/>
                  </a:solidFill>
                </a:rPr>
                <a:t>Burn </a:t>
              </a:r>
              <a:r>
                <a:rPr lang="en-US" sz="3200" b="1" dirty="0">
                  <a:solidFill>
                    <a:prstClr val="black"/>
                  </a:solidFill>
                </a:rPr>
                <a:t>Fat </a:t>
              </a:r>
              <a:r>
                <a:rPr lang="en-US" sz="3200" b="1" dirty="0" smtClean="0">
                  <a:solidFill>
                    <a:prstClr val="black"/>
                  </a:solidFill>
                </a:rPr>
                <a:t>Fast</a:t>
              </a:r>
            </a:p>
            <a:p>
              <a:pPr marL="457200" indent="-457200" algn="ctr">
                <a:buFont typeface="Arial" pitchFamily="34" charset="0"/>
                <a:buChar char="•"/>
              </a:pPr>
              <a:r>
                <a:rPr lang="en-US" sz="3200" b="1" dirty="0" smtClean="0">
                  <a:solidFill>
                    <a:prstClr val="black"/>
                  </a:solidFill>
                </a:rPr>
                <a:t>Shrinks </a:t>
              </a:r>
              <a:r>
                <a:rPr lang="en-US" sz="3200" b="1" dirty="0">
                  <a:solidFill>
                    <a:prstClr val="black"/>
                  </a:solidFill>
                </a:rPr>
                <a:t>Belly </a:t>
              </a:r>
              <a:r>
                <a:rPr lang="en-US" sz="3200" b="1" dirty="0" smtClean="0">
                  <a:solidFill>
                    <a:prstClr val="black"/>
                  </a:solidFill>
                </a:rPr>
                <a:t>Fat</a:t>
              </a:r>
            </a:p>
            <a:p>
              <a:pPr marL="457200" indent="-457200" algn="ctr">
                <a:buFont typeface="Arial" pitchFamily="34" charset="0"/>
                <a:buChar char="•"/>
              </a:pPr>
              <a:r>
                <a:rPr lang="en-US" sz="3200" b="1" dirty="0" smtClean="0">
                  <a:solidFill>
                    <a:prstClr val="black"/>
                  </a:solidFill>
                </a:rPr>
                <a:t>Improves </a:t>
              </a:r>
              <a:r>
                <a:rPr lang="en-US" sz="3200" b="1" dirty="0">
                  <a:solidFill>
                    <a:prstClr val="black"/>
                  </a:solidFill>
                </a:rPr>
                <a:t>Overall </a:t>
              </a:r>
              <a:r>
                <a:rPr lang="en-US" sz="3200" b="1" dirty="0" smtClean="0">
                  <a:solidFill>
                    <a:prstClr val="black"/>
                  </a:solidFill>
                </a:rPr>
                <a:t>Health</a:t>
              </a:r>
              <a:endParaRPr lang="en-US" sz="3200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8126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463" y="1"/>
            <a:ext cx="9161463" cy="441959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19600"/>
            <a:ext cx="91440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401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52400" y="1676400"/>
            <a:ext cx="3276600" cy="39401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200" b="1" dirty="0">
              <a:solidFill>
                <a:srgbClr val="FFFF00"/>
              </a:solidFill>
              <a:latin typeface="Century Gothic" pitchFamily="34" charset="0"/>
              <a:cs typeface="Arial" charset="0"/>
            </a:endParaRPr>
          </a:p>
          <a:p>
            <a:pPr marL="514350" indent="-51435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  <a:defRPr/>
            </a:pPr>
            <a:r>
              <a:rPr lang="en-US" sz="3200" b="1" dirty="0">
                <a:solidFill>
                  <a:srgbClr val="FFFF00"/>
                </a:solidFill>
                <a:latin typeface="Century Gothic" pitchFamily="34" charset="0"/>
                <a:cs typeface="Arial" charset="0"/>
              </a:rPr>
              <a:t> $39.95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defRPr/>
            </a:pPr>
            <a:r>
              <a:rPr lang="en-US" b="1" dirty="0">
                <a:solidFill>
                  <a:srgbClr val="FFFF00"/>
                </a:solidFill>
                <a:latin typeface="Century Gothic" pitchFamily="34" charset="0"/>
                <a:cs typeface="Arial" charset="0"/>
              </a:rPr>
              <a:t>   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Arial" charset="0"/>
              </a:rPr>
              <a:t>Promoter </a:t>
            </a:r>
            <a:r>
              <a:rPr 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Arial" charset="0"/>
              </a:rPr>
              <a:t>(40cv)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200" b="1" dirty="0">
              <a:solidFill>
                <a:srgbClr val="FFFF00"/>
              </a:solidFill>
              <a:latin typeface="Century Gothic" pitchFamily="34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  <a:defRPr/>
            </a:pPr>
            <a:r>
              <a:rPr lang="en-US" sz="3200" b="1" dirty="0">
                <a:solidFill>
                  <a:srgbClr val="FFFF00"/>
                </a:solidFill>
                <a:latin typeface="Century Gothic" pitchFamily="34" charset="0"/>
                <a:cs typeface="Arial" charset="0"/>
              </a:rPr>
              <a:t>  $199.95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defRPr/>
            </a:pPr>
            <a:r>
              <a:rPr lang="en-US" b="1" dirty="0">
                <a:solidFill>
                  <a:srgbClr val="FFFF00"/>
                </a:solidFill>
                <a:latin typeface="Century Gothic" pitchFamily="34" charset="0"/>
                <a:cs typeface="Arial" charset="0"/>
              </a:rPr>
              <a:t>  </a:t>
            </a:r>
            <a:r>
              <a:rPr lang="en-US" b="1" dirty="0">
                <a:solidFill>
                  <a:srgbClr val="04617B">
                    <a:lumMod val="40000"/>
                    <a:lumOff val="60000"/>
                  </a:srgbClr>
                </a:solidFill>
                <a:latin typeface="Century Gothic" pitchFamily="34" charset="0"/>
                <a:cs typeface="Arial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Arial" charset="0"/>
              </a:rPr>
              <a:t>Trainer </a:t>
            </a:r>
            <a:r>
              <a:rPr 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Arial" charset="0"/>
              </a:rPr>
              <a:t>(200cv)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  <a:defRPr/>
            </a:pPr>
            <a:endParaRPr lang="en-US" b="1" dirty="0">
              <a:solidFill>
                <a:srgbClr val="04617B">
                  <a:lumMod val="40000"/>
                  <a:lumOff val="60000"/>
                </a:srgbClr>
              </a:solidFill>
              <a:latin typeface="Century Gothic" pitchFamily="34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  <a:defRPr/>
            </a:pPr>
            <a:r>
              <a:rPr lang="en-US" sz="3200" b="1" dirty="0">
                <a:solidFill>
                  <a:srgbClr val="FFFF00"/>
                </a:solidFill>
                <a:latin typeface="Century Gothic" pitchFamily="34" charset="0"/>
                <a:cs typeface="Arial" charset="0"/>
              </a:rPr>
              <a:t>  $399.95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defRPr/>
            </a:pPr>
            <a:r>
              <a:rPr lang="en-US" dirty="0">
                <a:solidFill>
                  <a:srgbClr val="FFFF00"/>
                </a:solidFill>
                <a:latin typeface="Century Gothic" pitchFamily="34" charset="0"/>
                <a:cs typeface="Arial" charset="0"/>
              </a:rPr>
              <a:t>  </a:t>
            </a:r>
            <a:r>
              <a:rPr lang="en-US" b="1" dirty="0">
                <a:solidFill>
                  <a:srgbClr val="04617B">
                    <a:lumMod val="40000"/>
                    <a:lumOff val="60000"/>
                  </a:srgbClr>
                </a:solidFill>
                <a:latin typeface="Century Gothic" pitchFamily="34" charset="0"/>
                <a:cs typeface="Arial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Arial" charset="0"/>
              </a:rPr>
              <a:t>Executive </a:t>
            </a:r>
            <a:r>
              <a:rPr 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Arial" charset="0"/>
              </a:rPr>
              <a:t>(400cv) </a:t>
            </a:r>
            <a:r>
              <a:rPr lang="en-US" b="1" dirty="0">
                <a:solidFill>
                  <a:prstClr val="white"/>
                </a:solidFill>
                <a:latin typeface="Century Gothic" pitchFamily="34" charset="0"/>
                <a:cs typeface="Arial" charset="0"/>
              </a:rPr>
              <a:t> </a:t>
            </a:r>
            <a:endParaRPr lang="en-US" dirty="0">
              <a:solidFill>
                <a:prstClr val="white"/>
              </a:solidFill>
              <a:latin typeface="Century Gothic" pitchFamily="34" charset="0"/>
              <a:cs typeface="Arial" charset="0"/>
            </a:endParaRPr>
          </a:p>
        </p:txBody>
      </p:sp>
      <p:pic>
        <p:nvPicPr>
          <p:cNvPr id="13315" name="Picture 11" descr="Bur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4388" y="2400300"/>
            <a:ext cx="1293812" cy="129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12" descr="Cardi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286000"/>
            <a:ext cx="14478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13" descr="Detox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4388" y="4268788"/>
            <a:ext cx="1217612" cy="121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10" descr="Nurish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19100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12" descr="Restore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3475" y="4249738"/>
            <a:ext cx="1254125" cy="125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Picture 13" descr="Enhance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1425" y="4252913"/>
            <a:ext cx="1247775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1" name="Picture 11" descr="http://www.epxbody.com/corporateSite/images/epxBodyDailyGraphic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43840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itle 5"/>
          <p:cNvSpPr>
            <a:spLocks noGrp="1"/>
          </p:cNvSpPr>
          <p:nvPr>
            <p:ph type="title"/>
          </p:nvPr>
        </p:nvSpPr>
        <p:spPr>
          <a:xfrm>
            <a:off x="0" y="457200"/>
            <a:ext cx="9144000" cy="1143000"/>
          </a:xfrm>
          <a:solidFill>
            <a:srgbClr val="FFFF00"/>
          </a:solidFill>
          <a:ln w="57150">
            <a:solidFill>
              <a:schemeClr val="tx1"/>
            </a:solidFill>
          </a:ln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  You have 3 options to get started with EPX</a:t>
            </a:r>
          </a:p>
        </p:txBody>
      </p:sp>
      <p:sp>
        <p:nvSpPr>
          <p:cNvPr id="13323" name="TextBox 16"/>
          <p:cNvSpPr txBox="1">
            <a:spLocks noChangeArrowheads="1"/>
          </p:cNvSpPr>
          <p:nvPr/>
        </p:nvSpPr>
        <p:spPr bwMode="auto">
          <a:xfrm>
            <a:off x="762000" y="5921375"/>
            <a:ext cx="79248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smtClean="0">
                <a:solidFill>
                  <a:srgbClr val="FFFF00"/>
                </a:solidFill>
                <a:latin typeface="Arial" charset="0"/>
              </a:rPr>
              <a:t>NO</a:t>
            </a:r>
            <a:r>
              <a:rPr lang="en-US" altLang="zh-CN" sz="2400" b="1" smtClean="0">
                <a:solidFill>
                  <a:prstClr val="white"/>
                </a:solidFill>
                <a:latin typeface="Arial" charset="0"/>
              </a:rPr>
              <a:t> marketing kit required to buy.  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smtClean="0">
                <a:solidFill>
                  <a:srgbClr val="FFFF00"/>
                </a:solidFill>
                <a:latin typeface="Arial" charset="0"/>
              </a:rPr>
              <a:t>NO</a:t>
            </a:r>
            <a:r>
              <a:rPr lang="en-US" altLang="zh-CN" sz="2400" b="1" smtClean="0">
                <a:solidFill>
                  <a:prstClr val="white"/>
                </a:solidFill>
                <a:latin typeface="Arial" charset="0"/>
              </a:rPr>
              <a:t> monthly website fee</a:t>
            </a:r>
          </a:p>
        </p:txBody>
      </p:sp>
      <p:pic>
        <p:nvPicPr>
          <p:cNvPr id="13324" name="Picture 17" descr="nutri-thin_128x128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2514600"/>
            <a:ext cx="1270000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8875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714375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4000" dirty="0" smtClean="0">
                <a:solidFill>
                  <a:srgbClr val="FFFF00"/>
                </a:solidFill>
                <a:latin typeface="Arial" charset="0"/>
                <a:cs typeface="Arial" charset="0"/>
              </a:rPr>
              <a:t>      Retail Income</a:t>
            </a:r>
          </a:p>
        </p:txBody>
      </p:sp>
      <p:sp>
        <p:nvSpPr>
          <p:cNvPr id="50178" name="Rectangle 3"/>
          <p:cNvSpPr>
            <a:spLocks noChangeArrowheads="1"/>
          </p:cNvSpPr>
          <p:nvPr/>
        </p:nvSpPr>
        <p:spPr bwMode="auto">
          <a:xfrm>
            <a:off x="0" y="4895850"/>
            <a:ext cx="9144000" cy="135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 err="1">
                <a:solidFill>
                  <a:srgbClr val="04617B">
                    <a:lumMod val="60000"/>
                    <a:lumOff val="40000"/>
                  </a:srgbClr>
                </a:solidFill>
                <a:latin typeface="Century Gothic" pitchFamily="34" charset="0"/>
                <a:cs typeface="Arial" charset="0"/>
              </a:rPr>
              <a:t>EPXbody</a:t>
            </a:r>
            <a:r>
              <a:rPr lang="en-US" sz="2800" b="1" dirty="0">
                <a:solidFill>
                  <a:prstClr val="white"/>
                </a:solidFill>
                <a:latin typeface="Century Gothic" pitchFamily="34" charset="0"/>
                <a:cs typeface="Arial" charset="0"/>
              </a:rPr>
              <a:t> gives you a full </a:t>
            </a:r>
            <a:r>
              <a:rPr lang="en-US" sz="2800" b="1" dirty="0">
                <a:solidFill>
                  <a:srgbClr val="04617B">
                    <a:lumMod val="60000"/>
                    <a:lumOff val="40000"/>
                  </a:srgbClr>
                </a:solidFill>
                <a:latin typeface="Century Gothic" pitchFamily="34" charset="0"/>
                <a:cs typeface="Arial" charset="0"/>
              </a:rPr>
              <a:t>E-commerce business</a:t>
            </a:r>
            <a:r>
              <a:rPr lang="en-US" sz="2800" b="1" dirty="0">
                <a:solidFill>
                  <a:prstClr val="white"/>
                </a:solidFill>
                <a:latin typeface="Century Gothic" pitchFamily="34" charset="0"/>
                <a:cs typeface="Arial" charset="0"/>
              </a:rPr>
              <a:t>. 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white"/>
                </a:solidFill>
                <a:latin typeface="Century Gothic" pitchFamily="34" charset="0"/>
                <a:cs typeface="Arial" charset="0"/>
              </a:rPr>
              <a:t>We do the shipping for you.  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white"/>
                </a:solidFill>
                <a:latin typeface="Century Gothic" pitchFamily="34" charset="0"/>
                <a:cs typeface="Arial" charset="0"/>
              </a:rPr>
              <a:t>We give 30 days satisfaction money-back guarantee to customers.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srgbClr val="FFFF00"/>
                </a:solidFill>
                <a:latin typeface="Century Gothic" pitchFamily="34" charset="0"/>
                <a:cs typeface="Arial" charset="0"/>
              </a:rPr>
              <a:t>You just send your customers to your </a:t>
            </a:r>
            <a:r>
              <a:rPr lang="en-US" b="1" dirty="0" err="1">
                <a:solidFill>
                  <a:srgbClr val="FFFF00"/>
                </a:solidFill>
                <a:latin typeface="Century Gothic" pitchFamily="34" charset="0"/>
                <a:cs typeface="Arial" charset="0"/>
              </a:rPr>
              <a:t>EPXbody</a:t>
            </a:r>
            <a:r>
              <a:rPr lang="en-US" b="1" dirty="0">
                <a:solidFill>
                  <a:srgbClr val="FFFF00"/>
                </a:solidFill>
                <a:latin typeface="Century Gothic" pitchFamily="34" charset="0"/>
                <a:cs typeface="Arial" charset="0"/>
              </a:rPr>
              <a:t> website to purchase products</a:t>
            </a:r>
            <a:endParaRPr lang="en-US" dirty="0">
              <a:solidFill>
                <a:srgbClr val="FFFF00"/>
              </a:solidFill>
              <a:latin typeface="Century Gothic" pitchFamily="34" charset="0"/>
              <a:cs typeface="Arial" charset="0"/>
            </a:endParaRPr>
          </a:p>
        </p:txBody>
      </p:sp>
      <p:sp>
        <p:nvSpPr>
          <p:cNvPr id="14340" name="TextBox 4"/>
          <p:cNvSpPr txBox="1">
            <a:spLocks noChangeArrowheads="1"/>
          </p:cNvSpPr>
          <p:nvPr/>
        </p:nvSpPr>
        <p:spPr bwMode="auto">
          <a:xfrm>
            <a:off x="0" y="6227763"/>
            <a:ext cx="91440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000" smtClean="0">
                <a:solidFill>
                  <a:prstClr val="white"/>
                </a:solidFill>
              </a:rPr>
              <a:t>This Presentation is an overview of EPXbody Compensation Plan . *Bonus is based on the CV of the order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000" smtClean="0">
                <a:solidFill>
                  <a:prstClr val="white"/>
                </a:solidFill>
              </a:rPr>
              <a:t>The complete plan details may be found in the www.EPXbody.com login area.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000" smtClean="0">
                <a:solidFill>
                  <a:prstClr val="white"/>
                </a:solidFill>
              </a:rPr>
              <a:t>This is for training purposes only.  EPXbody makes no claim or guaranty of income.</a:t>
            </a:r>
          </a:p>
        </p:txBody>
      </p:sp>
      <p:sp>
        <p:nvSpPr>
          <p:cNvPr id="6" name="Oval 5"/>
          <p:cNvSpPr/>
          <p:nvPr/>
        </p:nvSpPr>
        <p:spPr>
          <a:xfrm>
            <a:off x="304800" y="304800"/>
            <a:ext cx="754568" cy="754568"/>
          </a:xfrm>
          <a:prstGeom prst="ellipse">
            <a:avLst/>
          </a:prstGeom>
          <a:solidFill>
            <a:srgbClr val="FFC000"/>
          </a:solidFill>
          <a:ln>
            <a:solidFill>
              <a:schemeClr val="accent1">
                <a:lumMod val="50000"/>
              </a:schemeClr>
            </a:solidFill>
          </a:ln>
          <a:effectLst>
            <a:outerShdw blurRad="152400" dist="88900" dir="4740000" sx="91000" sy="91000" algn="ctr" rotWithShape="0">
              <a:schemeClr val="tx1">
                <a:alpha val="45000"/>
              </a:schemeClr>
            </a:outerShdw>
          </a:effectLst>
          <a:scene3d>
            <a:camera prst="orthographicFront"/>
            <a:lightRig rig="threePt" dir="t"/>
          </a:scene3d>
          <a:sp3d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800" b="1" dirty="0">
                <a:solidFill>
                  <a:srgbClr val="181818"/>
                </a:solidFill>
                <a:cs typeface="Arial" charset="0"/>
              </a:rPr>
              <a:t>1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295400" y="838200"/>
            <a:ext cx="7086600" cy="5349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Arial" charset="0"/>
              </a:rPr>
              <a:t>Earn 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Arial" charset="0"/>
              </a:rPr>
              <a:t>40%*</a:t>
            </a:r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Arial" charset="0"/>
              </a:rPr>
              <a:t> on every customer order online</a:t>
            </a:r>
            <a:r>
              <a:rPr 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Arial" charset="0"/>
              </a:rPr>
              <a:t>. </a:t>
            </a:r>
          </a:p>
        </p:txBody>
      </p:sp>
      <p:pic>
        <p:nvPicPr>
          <p:cNvPr id="14345" name="Picture 17" descr="retails website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2138" y="1371600"/>
            <a:ext cx="5300662" cy="348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334000" y="84138"/>
            <a:ext cx="3581400" cy="830262"/>
          </a:xfrm>
          <a:prstGeom prst="rect">
            <a:avLst/>
          </a:prstGeom>
          <a:solidFill>
            <a:schemeClr val="accent2"/>
          </a:solidFill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Arial" charset="0"/>
              </a:rPr>
              <a:t>Paid weekly</a:t>
            </a:r>
            <a:r>
              <a:rPr lang="en-US" sz="2000" b="1" dirty="0">
                <a:solidFill>
                  <a:prstClr val="white"/>
                </a:solidFill>
                <a:latin typeface="Century Gothic" pitchFamily="34" charset="0"/>
                <a:cs typeface="Arial" charset="0"/>
              </a:rPr>
              <a:t>,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dirty="0">
                <a:solidFill>
                  <a:prstClr val="white"/>
                </a:solidFill>
                <a:latin typeface="Century Gothic" pitchFamily="34" charset="0"/>
                <a:cs typeface="Arial" charset="0"/>
              </a:rPr>
              <a:t>No “Qualifications”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56096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ChangeArrowheads="1"/>
          </p:cNvSpPr>
          <p:nvPr/>
        </p:nvSpPr>
        <p:spPr bwMode="auto">
          <a:xfrm>
            <a:off x="0" y="1295400"/>
            <a:ext cx="7239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dirty="0" smtClean="0">
                <a:solidFill>
                  <a:srgbClr val="CC00CC"/>
                </a:solidFill>
                <a:latin typeface="Century Gothic" pitchFamily="34" charset="0"/>
                <a:cs typeface="Arial" charset="0"/>
              </a:rPr>
              <a:t>Monthly Income Potential</a:t>
            </a:r>
          </a:p>
        </p:txBody>
      </p:sp>
      <p:pic>
        <p:nvPicPr>
          <p:cNvPr id="17411" name="Picture 2" descr="\\Dell\desktop\Documents\Acquire Images\ppl_money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990600"/>
            <a:ext cx="2771775" cy="189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5791200" cy="714375"/>
          </a:xfrm>
        </p:spPr>
        <p:txBody>
          <a:bodyPr>
            <a:normAutofit/>
          </a:bodyPr>
          <a:lstStyle/>
          <a:p>
            <a:pPr algn="l" eaLnBrk="1" hangingPunct="1">
              <a:defRPr/>
            </a:pPr>
            <a:r>
              <a:rPr lang="en-US" sz="40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Retail Income:</a:t>
            </a:r>
            <a:endParaRPr lang="en-US" sz="4000" dirty="0" smtClean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414" name="Rectangle 3"/>
          <p:cNvSpPr>
            <a:spLocks noChangeArrowheads="1"/>
          </p:cNvSpPr>
          <p:nvPr/>
        </p:nvSpPr>
        <p:spPr bwMode="auto">
          <a:xfrm>
            <a:off x="0" y="2819400"/>
            <a:ext cx="9144000" cy="310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FFC000"/>
                </a:solidFill>
                <a:latin typeface="Century Gothic" pitchFamily="34" charset="0"/>
                <a:cs typeface="Arial" charset="0"/>
              </a:rPr>
              <a:t>Sell $39.95 single product to 200  customers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FFC000"/>
                </a:solidFill>
                <a:latin typeface="Century Gothic" pitchFamily="34" charset="0"/>
                <a:cs typeface="Arial" charset="0"/>
              </a:rPr>
              <a:t> 40% of 40cv = $16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FFC000"/>
                </a:solidFill>
                <a:latin typeface="Century Gothic" pitchFamily="34" charset="0"/>
                <a:cs typeface="Arial" charset="0"/>
              </a:rPr>
              <a:t>x 200 Customers = $3200 monthly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 smtClean="0">
                <a:solidFill>
                  <a:srgbClr val="FF0000"/>
                </a:solidFill>
                <a:latin typeface="Century Gothic" pitchFamily="34" charset="0"/>
                <a:cs typeface="Arial" charset="0"/>
              </a:rPr>
              <a:t>or</a:t>
            </a:r>
            <a:endParaRPr lang="en-US" sz="2800" b="1" dirty="0">
              <a:solidFill>
                <a:srgbClr val="FF0000"/>
              </a:solidFill>
              <a:latin typeface="Century Gothic" pitchFamily="34" charset="0"/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FFC000"/>
                </a:solidFill>
                <a:latin typeface="Century Gothic" pitchFamily="34" charset="0"/>
                <a:cs typeface="Arial" charset="0"/>
              </a:rPr>
              <a:t>Sell $39.95 single product to </a:t>
            </a:r>
            <a:r>
              <a:rPr lang="en-US" sz="2800" b="1" dirty="0" smtClean="0">
                <a:solidFill>
                  <a:srgbClr val="FFC000"/>
                </a:solidFill>
                <a:latin typeface="Century Gothic" pitchFamily="34" charset="0"/>
                <a:cs typeface="Arial" charset="0"/>
              </a:rPr>
              <a:t>1000  </a:t>
            </a:r>
            <a:r>
              <a:rPr lang="en-US" sz="2800" b="1" dirty="0">
                <a:solidFill>
                  <a:srgbClr val="FFC000"/>
                </a:solidFill>
                <a:latin typeface="Century Gothic" pitchFamily="34" charset="0"/>
                <a:cs typeface="Arial" charset="0"/>
              </a:rPr>
              <a:t>customers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FFC000"/>
                </a:solidFill>
                <a:latin typeface="Century Gothic" pitchFamily="34" charset="0"/>
                <a:cs typeface="Arial" charset="0"/>
              </a:rPr>
              <a:t> 40% of 40cv = $16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FFC000"/>
                </a:solidFill>
                <a:latin typeface="Century Gothic" pitchFamily="34" charset="0"/>
                <a:cs typeface="Arial" charset="0"/>
              </a:rPr>
              <a:t>x </a:t>
            </a:r>
            <a:r>
              <a:rPr lang="en-US" sz="2800" b="1" dirty="0" smtClean="0">
                <a:solidFill>
                  <a:srgbClr val="FFC000"/>
                </a:solidFill>
                <a:latin typeface="Century Gothic" pitchFamily="34" charset="0"/>
                <a:cs typeface="Arial" charset="0"/>
              </a:rPr>
              <a:t>1000 </a:t>
            </a:r>
            <a:r>
              <a:rPr lang="en-US" sz="2800" b="1" dirty="0">
                <a:solidFill>
                  <a:srgbClr val="FFC000"/>
                </a:solidFill>
                <a:latin typeface="Century Gothic" pitchFamily="34" charset="0"/>
                <a:cs typeface="Arial" charset="0"/>
              </a:rPr>
              <a:t>Customers = </a:t>
            </a:r>
            <a:r>
              <a:rPr lang="en-US" sz="2800" b="1" dirty="0" smtClean="0">
                <a:solidFill>
                  <a:srgbClr val="FFC000"/>
                </a:solidFill>
                <a:latin typeface="Century Gothic" pitchFamily="34" charset="0"/>
                <a:cs typeface="Arial" charset="0"/>
              </a:rPr>
              <a:t>$16000 </a:t>
            </a:r>
            <a:r>
              <a:rPr lang="en-US" sz="2800" b="1" dirty="0">
                <a:solidFill>
                  <a:srgbClr val="FFC000"/>
                </a:solidFill>
                <a:latin typeface="Century Gothic" pitchFamily="34" charset="0"/>
                <a:cs typeface="Arial" charset="0"/>
              </a:rPr>
              <a:t>monthly</a:t>
            </a:r>
          </a:p>
        </p:txBody>
      </p:sp>
      <p:sp>
        <p:nvSpPr>
          <p:cNvPr id="2" name="TextBox 4"/>
          <p:cNvSpPr txBox="1">
            <a:spLocks noChangeArrowheads="1"/>
          </p:cNvSpPr>
          <p:nvPr/>
        </p:nvSpPr>
        <p:spPr bwMode="auto">
          <a:xfrm>
            <a:off x="0" y="6096000"/>
            <a:ext cx="91440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000" dirty="0" smtClean="0">
                <a:solidFill>
                  <a:prstClr val="white"/>
                </a:solidFill>
              </a:rPr>
              <a:t>This Presentation is an overview of </a:t>
            </a:r>
            <a:r>
              <a:rPr lang="en-US" sz="1000" dirty="0" err="1" smtClean="0">
                <a:solidFill>
                  <a:prstClr val="white"/>
                </a:solidFill>
              </a:rPr>
              <a:t>EPXbody</a:t>
            </a:r>
            <a:r>
              <a:rPr lang="en-US" sz="1000" dirty="0" smtClean="0">
                <a:solidFill>
                  <a:prstClr val="white"/>
                </a:solidFill>
              </a:rPr>
              <a:t> Compensation Plan . *Bonus is based on the CV of the order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000" dirty="0" smtClean="0">
                <a:solidFill>
                  <a:prstClr val="white"/>
                </a:solidFill>
              </a:rPr>
              <a:t>The complete plan details may be found in the www.EPXbody.com login area.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000" dirty="0" smtClean="0">
                <a:solidFill>
                  <a:prstClr val="white"/>
                </a:solidFill>
              </a:rPr>
              <a:t>This is for training purposes only.  </a:t>
            </a:r>
            <a:r>
              <a:rPr lang="en-US" sz="1000" dirty="0" err="1" smtClean="0">
                <a:solidFill>
                  <a:prstClr val="white"/>
                </a:solidFill>
              </a:rPr>
              <a:t>EPXbody</a:t>
            </a:r>
            <a:r>
              <a:rPr lang="en-US" sz="1000" dirty="0" smtClean="0">
                <a:solidFill>
                  <a:prstClr val="white"/>
                </a:solidFill>
              </a:rPr>
              <a:t> makes no claim or guaranty of income.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04921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381000" y="457200"/>
            <a:ext cx="754568" cy="754568"/>
          </a:xfrm>
          <a:prstGeom prst="ellipse">
            <a:avLst/>
          </a:prstGeom>
          <a:solidFill>
            <a:srgbClr val="FFC000"/>
          </a:solidFill>
          <a:ln>
            <a:solidFill>
              <a:schemeClr val="accent1">
                <a:lumMod val="50000"/>
              </a:schemeClr>
            </a:solidFill>
          </a:ln>
          <a:effectLst>
            <a:outerShdw blurRad="152400" dist="88900" dir="4740000" sx="91000" sy="91000" algn="ctr" rotWithShape="0">
              <a:schemeClr val="tx1">
                <a:alpha val="45000"/>
              </a:schemeClr>
            </a:outerShdw>
          </a:effectLst>
          <a:scene3d>
            <a:camera prst="orthographicFront"/>
            <a:lightRig rig="threePt" dir="t"/>
          </a:scene3d>
          <a:sp3d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800" b="1" dirty="0">
                <a:solidFill>
                  <a:prstClr val="black">
                    <a:lumMod val="25000"/>
                  </a:prstClr>
                </a:solidFill>
              </a:rPr>
              <a:t>2</a:t>
            </a:r>
            <a:r>
              <a:rPr lang="en-US" sz="1200" dirty="0">
                <a:solidFill>
                  <a:prstClr val="black">
                    <a:lumMod val="25000"/>
                  </a:prstClr>
                </a:solidFill>
              </a:rPr>
              <a:t>   </a:t>
            </a:r>
          </a:p>
        </p:txBody>
      </p:sp>
      <p:sp>
        <p:nvSpPr>
          <p:cNvPr id="15365" name="Text Placeholder 41"/>
          <p:cNvSpPr>
            <a:spLocks noGrp="1"/>
          </p:cNvSpPr>
          <p:nvPr>
            <p:ph type="body" sz="quarter" idx="4294967295"/>
          </p:nvPr>
        </p:nvSpPr>
        <p:spPr>
          <a:xfrm>
            <a:off x="1143000" y="533400"/>
            <a:ext cx="4114800" cy="639763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en-US" sz="3600" b="1" smtClean="0"/>
              <a:t>Fast Start Bonus –  </a:t>
            </a:r>
            <a:r>
              <a:rPr lang="en-US" b="1" smtClean="0">
                <a:solidFill>
                  <a:srgbClr val="FFFF00"/>
                </a:solidFill>
              </a:rPr>
              <a:t> </a:t>
            </a:r>
          </a:p>
        </p:txBody>
      </p:sp>
      <p:sp>
        <p:nvSpPr>
          <p:cNvPr id="15366" name="TextBox 8"/>
          <p:cNvSpPr txBox="1">
            <a:spLocks noChangeArrowheads="1"/>
          </p:cNvSpPr>
          <p:nvPr/>
        </p:nvSpPr>
        <p:spPr bwMode="auto">
          <a:xfrm>
            <a:off x="1524000" y="1219200"/>
            <a:ext cx="68580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00" b="1" smtClean="0">
                <a:solidFill>
                  <a:srgbClr val="FFFF00"/>
                </a:solidFill>
              </a:rPr>
              <a:t>Earn 30% - 40% on your sponsor Rep’s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00" b="1" smtClean="0">
                <a:solidFill>
                  <a:srgbClr val="FFFF00"/>
                </a:solidFill>
              </a:rPr>
              <a:t>Initial product order &amp; Fast Start Pack**</a:t>
            </a:r>
            <a:endParaRPr lang="en-US" sz="2800" smtClean="0">
              <a:solidFill>
                <a:prstClr val="white"/>
              </a:solidFill>
            </a:endParaRPr>
          </a:p>
        </p:txBody>
      </p:sp>
      <p:sp>
        <p:nvSpPr>
          <p:cNvPr id="15367" name="TextBox 9"/>
          <p:cNvSpPr txBox="1">
            <a:spLocks noChangeArrowheads="1"/>
          </p:cNvSpPr>
          <p:nvPr/>
        </p:nvSpPr>
        <p:spPr bwMode="auto">
          <a:xfrm>
            <a:off x="685800" y="5983288"/>
            <a:ext cx="78486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smtClean="0">
                <a:solidFill>
                  <a:prstClr val="white"/>
                </a:solidFill>
              </a:rPr>
              <a:t>This Presentation is an overview of the EPXbody Compensation Plan only. The complete plan details may be found in the </a:t>
            </a:r>
            <a:r>
              <a:rPr lang="en-US" sz="1200" smtClean="0">
                <a:solidFill>
                  <a:prstClr val="white"/>
                </a:solidFill>
                <a:hlinkClick r:id="rId2"/>
              </a:rPr>
              <a:t>www.EPXbody.com</a:t>
            </a:r>
            <a:r>
              <a:rPr lang="en-US" sz="1200" smtClean="0">
                <a:solidFill>
                  <a:prstClr val="white"/>
                </a:solidFill>
              </a:rPr>
              <a:t> opportunity area. This is for training purposes only.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smtClean="0">
                <a:solidFill>
                  <a:prstClr val="white"/>
                </a:solidFill>
              </a:rPr>
              <a:t> EPXbody makes no claim or guaranty of income.</a:t>
            </a:r>
          </a:p>
        </p:txBody>
      </p:sp>
      <p:sp>
        <p:nvSpPr>
          <p:cNvPr id="15368" name="TextBox 10"/>
          <p:cNvSpPr txBox="1">
            <a:spLocks noChangeArrowheads="1"/>
          </p:cNvSpPr>
          <p:nvPr/>
        </p:nvSpPr>
        <p:spPr bwMode="auto">
          <a:xfrm>
            <a:off x="1295400" y="5726113"/>
            <a:ext cx="6781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FFFF00"/>
                </a:solidFill>
              </a:rPr>
              <a:t>** Fast Start Bonus is based on the CV of the order.</a:t>
            </a:r>
          </a:p>
        </p:txBody>
      </p:sp>
      <p:pic>
        <p:nvPicPr>
          <p:cNvPr id="15369" name="Picture 11" descr="Burn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209800"/>
            <a:ext cx="11430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0" name="Picture 12" descr="Cardio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209800"/>
            <a:ext cx="15240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1" name="Picture 13" descr="Detox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6788" y="2209800"/>
            <a:ext cx="1217612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2" name="Picture 16" descr="Restore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1875" y="2209800"/>
            <a:ext cx="1254125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533400" y="4191000"/>
            <a:ext cx="8305800" cy="1570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04617B">
                    <a:lumMod val="40000"/>
                    <a:lumOff val="60000"/>
                  </a:srgbClr>
                </a:solidFill>
                <a:latin typeface="Century Gothic" pitchFamily="34" charset="0"/>
                <a:cs typeface="Arial" charset="0"/>
              </a:rPr>
              <a:t>$39.95 (40cv) </a:t>
            </a:r>
            <a:r>
              <a:rPr lang="en-US" sz="2000" b="1" dirty="0">
                <a:solidFill>
                  <a:srgbClr val="04617B">
                    <a:lumMod val="40000"/>
                    <a:lumOff val="60000"/>
                  </a:srgbClr>
                </a:solidFill>
                <a:latin typeface="Century Gothic" pitchFamily="34" charset="0"/>
                <a:cs typeface="Arial" charset="0"/>
              </a:rPr>
              <a:t>single product order  </a:t>
            </a:r>
            <a:r>
              <a:rPr lang="en-US" sz="3200" b="1" dirty="0">
                <a:solidFill>
                  <a:srgbClr val="FFFF00"/>
                </a:solidFill>
                <a:latin typeface="Century Gothic" pitchFamily="34" charset="0"/>
                <a:cs typeface="Arial" charset="0"/>
              </a:rPr>
              <a:t>X 40%** = $16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04617B">
                    <a:lumMod val="60000"/>
                    <a:lumOff val="40000"/>
                  </a:srgbClr>
                </a:solidFill>
                <a:latin typeface="Century Gothic" pitchFamily="34" charset="0"/>
                <a:cs typeface="Arial" charset="0"/>
              </a:rPr>
              <a:t>$199.95 (200cv)</a:t>
            </a:r>
            <a:r>
              <a:rPr lang="en-US" sz="2400" b="1" dirty="0">
                <a:solidFill>
                  <a:srgbClr val="04617B">
                    <a:lumMod val="60000"/>
                    <a:lumOff val="40000"/>
                  </a:srgbClr>
                </a:solidFill>
                <a:latin typeface="Century Gothic" pitchFamily="34" charset="0"/>
                <a:cs typeface="Arial" charset="0"/>
              </a:rPr>
              <a:t> Fast Start Pack </a:t>
            </a:r>
            <a:r>
              <a:rPr lang="en-US" sz="3200" b="1" dirty="0">
                <a:solidFill>
                  <a:srgbClr val="FFFF00"/>
                </a:solidFill>
                <a:latin typeface="Century Gothic" pitchFamily="34" charset="0"/>
                <a:cs typeface="Arial" charset="0"/>
              </a:rPr>
              <a:t>X 30%** = $60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04617B">
                    <a:lumMod val="60000"/>
                    <a:lumOff val="40000"/>
                  </a:srgbClr>
                </a:solidFill>
                <a:latin typeface="Century Gothic" pitchFamily="34" charset="0"/>
                <a:cs typeface="Arial" charset="0"/>
              </a:rPr>
              <a:t>$399.95 (400cv) </a:t>
            </a:r>
            <a:r>
              <a:rPr lang="en-US" sz="2400" b="1" dirty="0">
                <a:solidFill>
                  <a:srgbClr val="04617B">
                    <a:lumMod val="60000"/>
                    <a:lumOff val="40000"/>
                  </a:srgbClr>
                </a:solidFill>
                <a:latin typeface="Century Gothic" pitchFamily="34" charset="0"/>
                <a:cs typeface="Arial" charset="0"/>
              </a:rPr>
              <a:t>Fast Start Pack </a:t>
            </a:r>
            <a:r>
              <a:rPr lang="en-US" sz="3200" b="1" dirty="0">
                <a:solidFill>
                  <a:srgbClr val="FFFF00"/>
                </a:solidFill>
                <a:latin typeface="Century Gothic" pitchFamily="34" charset="0"/>
                <a:cs typeface="Arial" charset="0"/>
              </a:rPr>
              <a:t>x 30%** = $120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410200" y="388938"/>
            <a:ext cx="3581400" cy="830262"/>
          </a:xfrm>
          <a:prstGeom prst="rect">
            <a:avLst/>
          </a:prstGeom>
          <a:solidFill>
            <a:schemeClr val="accent2"/>
          </a:solidFill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Arial" charset="0"/>
              </a:rPr>
              <a:t>Paid weekly</a:t>
            </a:r>
            <a:r>
              <a:rPr lang="en-US" sz="2000" b="1" dirty="0">
                <a:solidFill>
                  <a:prstClr val="white"/>
                </a:solidFill>
                <a:latin typeface="Century Gothic" pitchFamily="34" charset="0"/>
                <a:cs typeface="Arial" charset="0"/>
              </a:rPr>
              <a:t>,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dirty="0">
                <a:solidFill>
                  <a:prstClr val="white"/>
                </a:solidFill>
                <a:latin typeface="Century Gothic" pitchFamily="34" charset="0"/>
                <a:cs typeface="Arial" charset="0"/>
              </a:rPr>
              <a:t>No “Qualifications”</a:t>
            </a:r>
          </a:p>
        </p:txBody>
      </p:sp>
      <p:pic>
        <p:nvPicPr>
          <p:cNvPr id="15375" name="Picture 11" descr="http://www.epxbody.com/corporateSite/images/epxBodyDailyGraphic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6963" y="2190750"/>
            <a:ext cx="2281237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9500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ChangeArrowheads="1"/>
          </p:cNvSpPr>
          <p:nvPr/>
        </p:nvSpPr>
        <p:spPr bwMode="auto">
          <a:xfrm>
            <a:off x="0" y="1295400"/>
            <a:ext cx="7239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dirty="0" smtClean="0">
                <a:solidFill>
                  <a:srgbClr val="CC00CC"/>
                </a:solidFill>
                <a:latin typeface="Century Gothic" pitchFamily="34" charset="0"/>
                <a:cs typeface="Arial" charset="0"/>
              </a:rPr>
              <a:t>Weekly </a:t>
            </a:r>
            <a:r>
              <a:rPr lang="en-US" sz="4000" b="1" dirty="0" smtClean="0">
                <a:solidFill>
                  <a:srgbClr val="CC00CC"/>
                </a:solidFill>
                <a:latin typeface="Century Gothic" pitchFamily="34" charset="0"/>
                <a:cs typeface="Arial" charset="0"/>
              </a:rPr>
              <a:t>Income Potential</a:t>
            </a:r>
          </a:p>
        </p:txBody>
      </p:sp>
      <p:pic>
        <p:nvPicPr>
          <p:cNvPr id="17411" name="Picture 2" descr="\\Dell\desktop\Documents\Acquire Images\ppl_money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990600"/>
            <a:ext cx="2771775" cy="189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5791200" cy="714375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40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 Fast Start Bonuses:</a:t>
            </a:r>
          </a:p>
        </p:txBody>
      </p:sp>
      <p:sp>
        <p:nvSpPr>
          <p:cNvPr id="17414" name="Rectangle 3"/>
          <p:cNvSpPr>
            <a:spLocks noChangeArrowheads="1"/>
          </p:cNvSpPr>
          <p:nvPr/>
        </p:nvSpPr>
        <p:spPr bwMode="auto">
          <a:xfrm>
            <a:off x="0" y="3124200"/>
            <a:ext cx="9144000" cy="310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FFC000"/>
                </a:solidFill>
                <a:latin typeface="Century Gothic" pitchFamily="34" charset="0"/>
                <a:cs typeface="Arial" charset="0"/>
              </a:rPr>
              <a:t>Sell </a:t>
            </a:r>
            <a:r>
              <a:rPr lang="en-US" sz="2800" b="1" dirty="0">
                <a:solidFill>
                  <a:srgbClr val="04617B">
                    <a:lumMod val="20000"/>
                    <a:lumOff val="80000"/>
                  </a:srgbClr>
                </a:solidFill>
                <a:latin typeface="Century Gothic" pitchFamily="34" charset="0"/>
                <a:cs typeface="Arial" charset="0"/>
              </a:rPr>
              <a:t>$39.95 single product</a:t>
            </a:r>
            <a:r>
              <a:rPr lang="en-US" sz="2800" b="1" dirty="0">
                <a:solidFill>
                  <a:srgbClr val="FFC000"/>
                </a:solidFill>
                <a:latin typeface="Century Gothic" pitchFamily="34" charset="0"/>
                <a:cs typeface="Arial" charset="0"/>
              </a:rPr>
              <a:t> to 4 new Rep per week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FFC000"/>
                </a:solidFill>
                <a:latin typeface="Century Gothic" pitchFamily="34" charset="0"/>
                <a:cs typeface="Arial" charset="0"/>
              </a:rPr>
              <a:t> </a:t>
            </a:r>
            <a:r>
              <a:rPr lang="en-US" sz="2800" b="1" dirty="0">
                <a:solidFill>
                  <a:srgbClr val="04617B">
                    <a:lumMod val="40000"/>
                    <a:lumOff val="60000"/>
                  </a:srgbClr>
                </a:solidFill>
                <a:latin typeface="Century Gothic" pitchFamily="34" charset="0"/>
                <a:cs typeface="Arial" charset="0"/>
              </a:rPr>
              <a:t>40% </a:t>
            </a:r>
            <a:r>
              <a:rPr lang="en-US" sz="2800" b="1" dirty="0">
                <a:solidFill>
                  <a:srgbClr val="FFC000"/>
                </a:solidFill>
                <a:latin typeface="Century Gothic" pitchFamily="34" charset="0"/>
                <a:cs typeface="Arial" charset="0"/>
              </a:rPr>
              <a:t>of 40cv = </a:t>
            </a:r>
            <a:r>
              <a:rPr lang="en-US" sz="2800" b="1" dirty="0">
                <a:solidFill>
                  <a:srgbClr val="04617B">
                    <a:lumMod val="40000"/>
                    <a:lumOff val="60000"/>
                  </a:srgbClr>
                </a:solidFill>
                <a:latin typeface="Century Gothic" pitchFamily="34" charset="0"/>
                <a:cs typeface="Arial" charset="0"/>
              </a:rPr>
              <a:t>$16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FFC000"/>
                </a:solidFill>
                <a:latin typeface="Century Gothic" pitchFamily="34" charset="0"/>
                <a:cs typeface="Arial" charset="0"/>
              </a:rPr>
              <a:t>x 4 Reps = </a:t>
            </a:r>
            <a:r>
              <a:rPr lang="en-US" sz="2800" b="1" dirty="0">
                <a:solidFill>
                  <a:srgbClr val="04617B">
                    <a:lumMod val="20000"/>
                    <a:lumOff val="80000"/>
                  </a:srgbClr>
                </a:solidFill>
                <a:latin typeface="Century Gothic" pitchFamily="34" charset="0"/>
                <a:cs typeface="Arial" charset="0"/>
              </a:rPr>
              <a:t>$64 per week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FF0000"/>
                </a:solidFill>
                <a:latin typeface="Century Gothic" pitchFamily="34" charset="0"/>
                <a:cs typeface="Arial" charset="0"/>
              </a:rPr>
              <a:t>or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FFC000"/>
                </a:solidFill>
                <a:latin typeface="Century Gothic" pitchFamily="34" charset="0"/>
                <a:cs typeface="Arial" charset="0"/>
              </a:rPr>
              <a:t>Sell </a:t>
            </a:r>
            <a:r>
              <a:rPr lang="en-US" sz="2800" b="1" dirty="0">
                <a:solidFill>
                  <a:srgbClr val="04617B">
                    <a:lumMod val="20000"/>
                    <a:lumOff val="80000"/>
                  </a:srgbClr>
                </a:solidFill>
                <a:latin typeface="Century Gothic" pitchFamily="34" charset="0"/>
                <a:cs typeface="Arial" charset="0"/>
              </a:rPr>
              <a:t>$199.95 Fast Start Pack</a:t>
            </a:r>
            <a:r>
              <a:rPr lang="en-US" sz="2800" b="1" dirty="0">
                <a:solidFill>
                  <a:srgbClr val="FFC000"/>
                </a:solidFill>
                <a:latin typeface="Century Gothic" pitchFamily="34" charset="0"/>
                <a:cs typeface="Arial" charset="0"/>
              </a:rPr>
              <a:t> to 4 new Rep per week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FFC000"/>
                </a:solidFill>
                <a:latin typeface="Century Gothic" pitchFamily="34" charset="0"/>
                <a:cs typeface="Arial" charset="0"/>
              </a:rPr>
              <a:t> </a:t>
            </a:r>
            <a:r>
              <a:rPr lang="en-US" sz="2800" b="1" dirty="0">
                <a:solidFill>
                  <a:srgbClr val="04617B">
                    <a:lumMod val="40000"/>
                    <a:lumOff val="60000"/>
                  </a:srgbClr>
                </a:solidFill>
                <a:latin typeface="Century Gothic" pitchFamily="34" charset="0"/>
                <a:cs typeface="Arial" charset="0"/>
              </a:rPr>
              <a:t>30% </a:t>
            </a:r>
            <a:r>
              <a:rPr lang="en-US" sz="2800" b="1" dirty="0">
                <a:solidFill>
                  <a:srgbClr val="FFC000"/>
                </a:solidFill>
                <a:latin typeface="Century Gothic" pitchFamily="34" charset="0"/>
                <a:cs typeface="Arial" charset="0"/>
              </a:rPr>
              <a:t>of 200cv = </a:t>
            </a:r>
            <a:r>
              <a:rPr lang="en-US" sz="2800" b="1" dirty="0">
                <a:solidFill>
                  <a:srgbClr val="04617B">
                    <a:lumMod val="40000"/>
                    <a:lumOff val="60000"/>
                  </a:srgbClr>
                </a:solidFill>
                <a:latin typeface="Century Gothic" pitchFamily="34" charset="0"/>
                <a:cs typeface="Arial" charset="0"/>
              </a:rPr>
              <a:t>$60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FFC000"/>
                </a:solidFill>
                <a:latin typeface="Century Gothic" pitchFamily="34" charset="0"/>
                <a:cs typeface="Arial" charset="0"/>
              </a:rPr>
              <a:t>x 4 Reps = </a:t>
            </a:r>
            <a:r>
              <a:rPr lang="en-US" sz="2800" b="1" dirty="0">
                <a:solidFill>
                  <a:srgbClr val="04617B">
                    <a:lumMod val="20000"/>
                    <a:lumOff val="80000"/>
                  </a:srgbClr>
                </a:solidFill>
                <a:latin typeface="Century Gothic" pitchFamily="34" charset="0"/>
                <a:cs typeface="Arial" charset="0"/>
              </a:rPr>
              <a:t>$240 per week</a:t>
            </a:r>
          </a:p>
        </p:txBody>
      </p:sp>
      <p:sp>
        <p:nvSpPr>
          <p:cNvPr id="2" name="TextBox 4"/>
          <p:cNvSpPr txBox="1">
            <a:spLocks noChangeArrowheads="1"/>
          </p:cNvSpPr>
          <p:nvPr/>
        </p:nvSpPr>
        <p:spPr bwMode="auto">
          <a:xfrm>
            <a:off x="0" y="6096000"/>
            <a:ext cx="91440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000" smtClean="0">
                <a:solidFill>
                  <a:prstClr val="white"/>
                </a:solidFill>
              </a:rPr>
              <a:t>This Presentation is an overview of EPXbody Compensation Plan . *Bonus is based on the CV of the order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000" smtClean="0">
                <a:solidFill>
                  <a:prstClr val="white"/>
                </a:solidFill>
              </a:rPr>
              <a:t>The complete plan details may be found in the www.EPXbody.com login area.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000" smtClean="0">
                <a:solidFill>
                  <a:prstClr val="white"/>
                </a:solidFill>
              </a:rPr>
              <a:t>This is for training purposes only.  EPXbody makes no claim or guaranty of income.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95721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alpha val="5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00" y="1039822"/>
            <a:ext cx="3636279" cy="24929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dist="35921" dir="2700000" algn="ctr" rotWithShape="0">
              <a:schemeClr val="bg2"/>
            </a:outerShdw>
            <a:softEdge rad="31750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19200" y="98867"/>
            <a:ext cx="6934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rgbClr val="FF0000"/>
                </a:solidFill>
                <a:latin typeface="Ancestory SF" pitchFamily="2" charset="0"/>
              </a:rPr>
              <a:t>How often would you shop?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022198"/>
            <a:ext cx="3850937" cy="25105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111171"/>
            <a:ext cx="3850937" cy="23658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111171"/>
            <a:ext cx="3636279" cy="24969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8345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108"/>
    </mc:Choice>
    <mc:Fallback xmlns="">
      <p:transition spd="slow" advTm="710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24950" cy="6843713"/>
            <a:chOff x="-3810000" y="14287"/>
            <a:chExt cx="9124950" cy="6843713"/>
          </a:xfrm>
        </p:grpSpPr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810000" y="14287"/>
              <a:ext cx="9124950" cy="6843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291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3250" y="4067175"/>
              <a:ext cx="2698350" cy="16478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84057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2781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7489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8246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94265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0018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" y="0"/>
            <a:ext cx="9150351" cy="6862763"/>
            <a:chOff x="-1" y="0"/>
            <a:chExt cx="9150351" cy="6862763"/>
          </a:xfrm>
        </p:grpSpPr>
        <p:pic>
          <p:nvPicPr>
            <p:cNvPr id="1126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" y="0"/>
              <a:ext cx="9150351" cy="68627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8435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3000" y="2895600"/>
              <a:ext cx="3644348" cy="243840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379811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3947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84986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099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71600" y="136335"/>
            <a:ext cx="62944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rgbClr val="FF0000"/>
                </a:solidFill>
                <a:latin typeface="Ancestory SF" pitchFamily="2" charset="0"/>
              </a:rPr>
              <a:t>What would you wear?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862" y="1158648"/>
            <a:ext cx="2552700" cy="20417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1890" y="2525486"/>
            <a:ext cx="2143125" cy="21431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4579" y="4657725"/>
            <a:ext cx="3051586" cy="1752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24" y="4419600"/>
            <a:ext cx="2619375" cy="17430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6612" y="1246074"/>
            <a:ext cx="2447925" cy="18669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6701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8516"/>
    </mc:Choice>
    <mc:Fallback xmlns="">
      <p:transition advTm="851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4681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3430256"/>
            <a:ext cx="2286000" cy="18573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397" y="3519487"/>
            <a:ext cx="1696776" cy="1678915"/>
          </a:xfrm>
          <a:prstGeom prst="rect">
            <a:avLst/>
          </a:prstGeom>
        </p:spPr>
      </p:pic>
      <p:sp>
        <p:nvSpPr>
          <p:cNvPr id="8" name="AutoShape 2" descr="http://sitebuilder.yola.com/restricted_view/site_design/8a4986c93bbd5fb0013c1f3413e44f12/resources/leads.jpg?timestamp=1358696995232"/>
          <p:cNvSpPr>
            <a:spLocks noChangeAspect="1" noChangeArrowheads="1"/>
          </p:cNvSpPr>
          <p:nvPr/>
        </p:nvSpPr>
        <p:spPr bwMode="auto">
          <a:xfrm>
            <a:off x="-3622675" y="-487363"/>
            <a:ext cx="1952625" cy="1590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3" descr="http://sitebuilder.yola.com/restricted_view/site_design/8a4986c93bbd5fb0013c1f3413e44f12/resources/leads2.jpg?timestamp=1358697258139"/>
          <p:cNvSpPr>
            <a:spLocks noChangeAspect="1" noChangeArrowheads="1"/>
          </p:cNvSpPr>
          <p:nvPr/>
        </p:nvSpPr>
        <p:spPr bwMode="auto">
          <a:xfrm>
            <a:off x="-3206750" y="-487363"/>
            <a:ext cx="1266825" cy="1257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303702" y="3191763"/>
            <a:ext cx="43434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>
                <a:solidFill>
                  <a:srgbClr val="000000"/>
                </a:solidFill>
                <a:latin typeface="+mj-lt"/>
                <a:cs typeface="Arial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+mj-lt"/>
                <a:cs typeface="Arial" charset="0"/>
              </a:rPr>
              <a:t>EPX member</a:t>
            </a:r>
            <a:r>
              <a:rPr lang="en-US" sz="2400" b="1" dirty="0">
                <a:solidFill>
                  <a:srgbClr val="000000"/>
                </a:solidFill>
                <a:latin typeface="+mj-lt"/>
                <a:cs typeface="Arial" charset="0"/>
              </a:rPr>
              <a:t>s </a:t>
            </a:r>
            <a:r>
              <a:rPr lang="en-US" sz="2400" b="1" i="1" dirty="0">
                <a:solidFill>
                  <a:srgbClr val="CC0000"/>
                </a:solidFill>
                <a:latin typeface="+mj-lt"/>
                <a:cs typeface="Arial" charset="0"/>
              </a:rPr>
              <a:t>can purchase leads through the company.</a:t>
            </a:r>
            <a:r>
              <a:rPr lang="en-US" sz="2400" dirty="0">
                <a:solidFill>
                  <a:srgbClr val="000000"/>
                </a:solidFill>
                <a:latin typeface="+mj-lt"/>
                <a:cs typeface="Arial" charset="0"/>
              </a:rPr>
              <a:t> </a:t>
            </a:r>
            <a:r>
              <a:rPr lang="en-US" sz="2400" b="1" dirty="0">
                <a:solidFill>
                  <a:srgbClr val="000000"/>
                </a:solidFill>
                <a:latin typeface="+mj-lt"/>
                <a:cs typeface="Arial" charset="0"/>
              </a:rPr>
              <a:t>These will be highly </a:t>
            </a:r>
            <a:r>
              <a:rPr lang="en-US" sz="2400" b="1" dirty="0" smtClean="0">
                <a:solidFill>
                  <a:srgbClr val="000000"/>
                </a:solidFill>
                <a:latin typeface="+mj-lt"/>
                <a:cs typeface="Arial" charset="0"/>
              </a:rPr>
              <a:t>qualified targeted </a:t>
            </a:r>
            <a:r>
              <a:rPr lang="en-US" sz="2400" b="1" dirty="0">
                <a:solidFill>
                  <a:srgbClr val="000000"/>
                </a:solidFill>
                <a:latin typeface="+mj-lt"/>
                <a:cs typeface="Arial" charset="0"/>
              </a:rPr>
              <a:t>leads who would have been shipped free product and DVD &amp; have been placed in your </a:t>
            </a:r>
            <a:r>
              <a:rPr lang="en-US" sz="2400" b="1" dirty="0" err="1">
                <a:solidFill>
                  <a:srgbClr val="000000"/>
                </a:solidFill>
                <a:latin typeface="+mj-lt"/>
                <a:cs typeface="Arial" charset="0"/>
              </a:rPr>
              <a:t>downline</a:t>
            </a:r>
            <a:r>
              <a:rPr lang="en-US" sz="2400" b="1" dirty="0">
                <a:solidFill>
                  <a:srgbClr val="000000"/>
                </a:solidFill>
                <a:latin typeface="+mj-lt"/>
                <a:cs typeface="Arial" charset="0"/>
              </a:rPr>
              <a:t>.</a:t>
            </a:r>
            <a:endParaRPr lang="en-US" sz="2400" dirty="0">
              <a:latin typeface="+mj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5869419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i="1" dirty="0">
                <a:solidFill>
                  <a:srgbClr val="0070C0"/>
                </a:solidFill>
              </a:rPr>
              <a:t>No more harassing friends or family to join your team.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smtClean="0">
                <a:solidFill>
                  <a:srgbClr val="0070C0"/>
                </a:solidFill>
              </a:rPr>
              <a:t/>
            </a:r>
            <a:br>
              <a:rPr lang="en-US" sz="2800" b="1" dirty="0" smtClean="0">
                <a:solidFill>
                  <a:srgbClr val="0070C0"/>
                </a:solidFill>
              </a:rPr>
            </a:br>
            <a:r>
              <a:rPr lang="en-US" sz="2800" b="1" dirty="0" smtClean="0">
                <a:solidFill>
                  <a:srgbClr val="0070C0"/>
                </a:solidFill>
              </a:rPr>
              <a:t>Finally</a:t>
            </a:r>
            <a:r>
              <a:rPr lang="en-US" sz="2800" b="1" dirty="0">
                <a:solidFill>
                  <a:srgbClr val="0070C0"/>
                </a:solidFill>
              </a:rPr>
              <a:t>, a company that got it right  </a:t>
            </a:r>
            <a:r>
              <a:rPr lang="en-US" sz="2800" dirty="0">
                <a:solidFill>
                  <a:srgbClr val="0070C0"/>
                </a:solidFill>
              </a:rPr>
              <a:t>   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7102" y="1184235"/>
            <a:ext cx="1942940" cy="12929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Rectangle 14"/>
          <p:cNvSpPr/>
          <p:nvPr/>
        </p:nvSpPr>
        <p:spPr>
          <a:xfrm>
            <a:off x="230497" y="164108"/>
            <a:ext cx="86814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So Why Does EPX Stand Out?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397" y="1083336"/>
            <a:ext cx="6020041" cy="16357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4123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" y="0"/>
            <a:ext cx="9150351" cy="6862763"/>
            <a:chOff x="-1" y="0"/>
            <a:chExt cx="9150351" cy="6862763"/>
          </a:xfrm>
        </p:grpSpPr>
        <p:pic>
          <p:nvPicPr>
            <p:cNvPr id="1638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" y="0"/>
              <a:ext cx="9150351" cy="68627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3810000" y="5364320"/>
              <a:ext cx="1752600" cy="369332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FF00"/>
                  </a:solidFill>
                </a:rPr>
                <a:t>Henry Ford</a:t>
              </a:r>
              <a:endParaRPr lang="en-US" dirty="0">
                <a:solidFill>
                  <a:srgbClr val="FFFF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96780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850" y="862829"/>
            <a:ext cx="6516298" cy="5727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290867" y="4572000"/>
            <a:ext cx="306193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742950" indent="-742950">
              <a:spcBef>
                <a:spcPct val="20000"/>
              </a:spcBef>
              <a:buClr>
                <a:schemeClr val="bg2"/>
              </a:buClr>
              <a:buSzPct val="90000"/>
              <a:defRPr/>
            </a:pPr>
            <a:r>
              <a:rPr lang="en-US" sz="36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Freaky SF" pitchFamily="2" charset="0"/>
              </a:rPr>
              <a:t>IF </a:t>
            </a:r>
            <a:r>
              <a:rPr lang="en-US" sz="36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Freaky SF" pitchFamily="2" charset="0"/>
              </a:rPr>
              <a:t>NOT YOU </a:t>
            </a:r>
            <a:r>
              <a:rPr lang="en-US" sz="36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Freaky SF" pitchFamily="2" charset="0"/>
              </a:rPr>
              <a:t>-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3236" y="0"/>
            <a:ext cx="2679878" cy="15983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572000"/>
            <a:ext cx="2679878" cy="189851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5023" y="2092074"/>
            <a:ext cx="1895475" cy="240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5514" y="807029"/>
            <a:ext cx="34144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Freaky SF" pitchFamily="2" charset="0"/>
              </a:rPr>
              <a:t>IF NOT THIS </a:t>
            </a:r>
            <a:r>
              <a:rPr lang="en-US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Freaky SF" pitchFamily="2" charset="0"/>
              </a:rPr>
              <a:t>–</a:t>
            </a:r>
            <a:endParaRPr lang="en-US" sz="3600" dirty="0"/>
          </a:p>
        </p:txBody>
      </p:sp>
      <p:sp>
        <p:nvSpPr>
          <p:cNvPr id="12" name="TextBox 11"/>
          <p:cNvSpPr txBox="1"/>
          <p:nvPr/>
        </p:nvSpPr>
        <p:spPr>
          <a:xfrm>
            <a:off x="4509153" y="830172"/>
            <a:ext cx="18154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Freaky SF" pitchFamily="2" charset="0"/>
              </a:rPr>
              <a:t>WHAT ?</a:t>
            </a:r>
            <a:endParaRPr lang="en-US" sz="3600" dirty="0"/>
          </a:p>
        </p:txBody>
      </p:sp>
      <p:sp>
        <p:nvSpPr>
          <p:cNvPr id="13" name="TextBox 12"/>
          <p:cNvSpPr txBox="1"/>
          <p:nvPr/>
        </p:nvSpPr>
        <p:spPr>
          <a:xfrm>
            <a:off x="395514" y="2841566"/>
            <a:ext cx="31858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Freaky SF" pitchFamily="2" charset="0"/>
              </a:rPr>
              <a:t>IF NOT NOW -</a:t>
            </a:r>
            <a:endParaRPr lang="en-US" sz="3600" dirty="0"/>
          </a:p>
        </p:txBody>
      </p:sp>
      <p:sp>
        <p:nvSpPr>
          <p:cNvPr id="14" name="TextBox 13"/>
          <p:cNvSpPr txBox="1"/>
          <p:nvPr/>
        </p:nvSpPr>
        <p:spPr>
          <a:xfrm>
            <a:off x="5505484" y="2841288"/>
            <a:ext cx="18154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spcBef>
                <a:spcPct val="20000"/>
              </a:spcBef>
              <a:buClr>
                <a:schemeClr val="bg2"/>
              </a:buClr>
              <a:buSzPct val="90000"/>
              <a:defRPr/>
            </a:pPr>
            <a:r>
              <a:rPr lang="en-US" sz="3600" b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Freaky SF" pitchFamily="2" charset="0"/>
              </a:rPr>
              <a:t>WHEN?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578346" y="4572000"/>
            <a:ext cx="16697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spcBef>
                <a:spcPct val="20000"/>
              </a:spcBef>
              <a:buClr>
                <a:schemeClr val="bg2"/>
              </a:buClr>
              <a:buSzPct val="90000"/>
              <a:defRPr/>
            </a:pPr>
            <a:r>
              <a:rPr lang="en-US" sz="36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Freaky SF" pitchFamily="2" charset="0"/>
              </a:rPr>
              <a:t>WHO?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89485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984"/>
    </mc:Choice>
    <mc:Fallback xmlns="">
      <p:transition spd="slow" advTm="4798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  <p:bldP spid="12" grpId="0"/>
      <p:bldP spid="13" grpId="0"/>
      <p:bldP spid="14" grpId="0"/>
      <p:bldP spid="15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3" name="Rectangle 5"/>
          <p:cNvSpPr>
            <a:spLocks noChangeArrowheads="1"/>
          </p:cNvSpPr>
          <p:nvPr/>
        </p:nvSpPr>
        <p:spPr bwMode="auto">
          <a:xfrm>
            <a:off x="-42764" y="1524001"/>
            <a:ext cx="5540828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228600">
              <a:buClr>
                <a:schemeClr val="tx1"/>
              </a:buClr>
              <a:buFont typeface="Arial" charset="0"/>
              <a:buChar char="•"/>
            </a:pPr>
            <a:r>
              <a:rPr lang="en-US" sz="2400" b="1" i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Lucida Fax" pitchFamily="18" charset="0"/>
              </a:rPr>
              <a:t>Circumstances Stay The Same</a:t>
            </a:r>
          </a:p>
          <a:p>
            <a:pPr marL="342900" indent="-228600">
              <a:buClr>
                <a:schemeClr val="tx1"/>
              </a:buClr>
              <a:buFont typeface="Arial" charset="0"/>
              <a:buChar char="•"/>
            </a:pPr>
            <a:r>
              <a:rPr lang="en-US" sz="2400" b="1" i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Lucida Fax" pitchFamily="18" charset="0"/>
              </a:rPr>
              <a:t>Exchange Hours for Wages</a:t>
            </a:r>
          </a:p>
          <a:p>
            <a:pPr marL="342900" indent="-228600">
              <a:buClr>
                <a:schemeClr val="tx1"/>
              </a:buClr>
              <a:buFont typeface="Arial" charset="0"/>
              <a:buChar char="•"/>
            </a:pPr>
            <a:r>
              <a:rPr lang="en-US" sz="2400" b="1" i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Lucida Fax" pitchFamily="18" charset="0"/>
              </a:rPr>
              <a:t>Always </a:t>
            </a:r>
            <a:r>
              <a:rPr lang="en-US" sz="2400" b="1" i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Lucida Fax" pitchFamily="18" charset="0"/>
              </a:rPr>
              <a:t>wonder “What If</a:t>
            </a:r>
            <a:r>
              <a:rPr lang="en-US" sz="2400" b="1" i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Lucida Fax" pitchFamily="18" charset="0"/>
              </a:rPr>
              <a:t>”</a:t>
            </a:r>
            <a:endParaRPr lang="en-US" sz="2000" dirty="0">
              <a:latin typeface="Verdana" pitchFamily="34" charset="0"/>
            </a:endParaRPr>
          </a:p>
        </p:txBody>
      </p:sp>
      <p:sp>
        <p:nvSpPr>
          <p:cNvPr id="94214" name="Rectangle 6"/>
          <p:cNvSpPr>
            <a:spLocks noChangeArrowheads="1"/>
          </p:cNvSpPr>
          <p:nvPr/>
        </p:nvSpPr>
        <p:spPr bwMode="auto">
          <a:xfrm>
            <a:off x="0" y="4495800"/>
            <a:ext cx="9145559" cy="1990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85750" indent="-228600">
              <a:buClr>
                <a:schemeClr val="tx1"/>
              </a:buClr>
              <a:buFont typeface="Arial" charset="0"/>
              <a:buChar char="•"/>
            </a:pPr>
            <a:r>
              <a:rPr lang="en-US" sz="2400" b="1" i="1" dirty="0">
                <a:ln w="11430"/>
                <a:solidFill>
                  <a:srgbClr val="0000CC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Lucida Fax" pitchFamily="18" charset="0"/>
              </a:rPr>
              <a:t>Circumstances Change</a:t>
            </a:r>
          </a:p>
          <a:p>
            <a:pPr marL="285750" indent="-228600">
              <a:buClr>
                <a:schemeClr val="tx1"/>
              </a:buClr>
              <a:buFont typeface="Arial" charset="0"/>
              <a:buChar char="•"/>
            </a:pPr>
            <a:r>
              <a:rPr lang="en-US" sz="2400" b="1" i="1" dirty="0">
                <a:ln w="11430"/>
                <a:solidFill>
                  <a:srgbClr val="0000CC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Lucida Fax" pitchFamily="18" charset="0"/>
              </a:rPr>
              <a:t>Unlimited Income Potential</a:t>
            </a:r>
          </a:p>
          <a:p>
            <a:pPr marL="285750" indent="-228600">
              <a:buClr>
                <a:schemeClr val="tx1"/>
              </a:buClr>
              <a:buFont typeface="Arial" charset="0"/>
              <a:buChar char="•"/>
            </a:pPr>
            <a:r>
              <a:rPr lang="en-US" sz="2400" b="1" i="1" dirty="0" smtClean="0">
                <a:ln w="11430"/>
                <a:solidFill>
                  <a:srgbClr val="0000CC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Lucida Fax" pitchFamily="18" charset="0"/>
              </a:rPr>
              <a:t>24/7 </a:t>
            </a:r>
            <a:r>
              <a:rPr lang="en-US" sz="2400" b="1" i="1" dirty="0">
                <a:ln w="11430"/>
                <a:solidFill>
                  <a:srgbClr val="0000CC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Lucida Fax" pitchFamily="18" charset="0"/>
              </a:rPr>
              <a:t>Business</a:t>
            </a:r>
          </a:p>
          <a:p>
            <a:pPr marL="285750" indent="-228600">
              <a:buClr>
                <a:schemeClr val="tx1"/>
              </a:buClr>
              <a:buFont typeface="Arial" charset="0"/>
              <a:buChar char="•"/>
            </a:pPr>
            <a:r>
              <a:rPr lang="en-US" sz="2400" b="1" i="1" dirty="0" smtClean="0">
                <a:ln w="11430"/>
                <a:solidFill>
                  <a:srgbClr val="0000CC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Lucida Fax" pitchFamily="18" charset="0"/>
              </a:rPr>
              <a:t>Ongoing </a:t>
            </a:r>
            <a:r>
              <a:rPr lang="en-US" sz="2400" b="1" i="1" dirty="0">
                <a:ln w="11430"/>
                <a:solidFill>
                  <a:srgbClr val="0000CC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Lucida Fax" pitchFamily="18" charset="0"/>
              </a:rPr>
              <a:t>Support</a:t>
            </a:r>
          </a:p>
          <a:p>
            <a:pPr marL="285750" indent="-228600">
              <a:buClr>
                <a:schemeClr val="tx1"/>
              </a:buClr>
              <a:buFont typeface="Arial" charset="0"/>
              <a:buChar char="•"/>
            </a:pPr>
            <a:r>
              <a:rPr lang="en-US" sz="2400" b="1" i="1" dirty="0">
                <a:ln w="11430"/>
                <a:solidFill>
                  <a:srgbClr val="0000CC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Lucida Fax" pitchFamily="18" charset="0"/>
              </a:rPr>
              <a:t>No Experience </a:t>
            </a:r>
            <a:r>
              <a:rPr lang="en-US" sz="2400" b="1" i="1" dirty="0" smtClean="0">
                <a:ln w="11430"/>
                <a:solidFill>
                  <a:srgbClr val="0000CC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Lucida Fax" pitchFamily="18" charset="0"/>
              </a:rPr>
              <a:t>Required</a:t>
            </a:r>
          </a:p>
          <a:p>
            <a:pPr marL="285750" indent="-228600">
              <a:buClr>
                <a:schemeClr val="tx1"/>
              </a:buClr>
              <a:buFont typeface="Arial" charset="0"/>
              <a:buChar char="•"/>
            </a:pPr>
            <a:endParaRPr lang="en-US" sz="2400" b="1" i="1" dirty="0">
              <a:ln w="11430"/>
              <a:solidFill>
                <a:srgbClr val="0000CC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Lucida Fax" pitchFamily="18" charset="0"/>
            </a:endParaRPr>
          </a:p>
        </p:txBody>
      </p:sp>
      <p:sp>
        <p:nvSpPr>
          <p:cNvPr id="94215" name="Text Box 7"/>
          <p:cNvSpPr txBox="1">
            <a:spLocks noChangeArrowheads="1"/>
          </p:cNvSpPr>
          <p:nvPr/>
        </p:nvSpPr>
        <p:spPr bwMode="auto">
          <a:xfrm>
            <a:off x="228600" y="754560"/>
            <a:ext cx="22098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0"/>
              </a:spcBef>
              <a:buClrTx/>
              <a:buFontTx/>
              <a:buNone/>
              <a:defRPr/>
            </a:pPr>
            <a:r>
              <a:rPr lang="en-US" sz="4400" b="1" u="sng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Nothing</a:t>
            </a:r>
          </a:p>
        </p:txBody>
      </p:sp>
      <p:sp>
        <p:nvSpPr>
          <p:cNvPr id="94216" name="Text Box 8"/>
          <p:cNvSpPr txBox="1">
            <a:spLocks noChangeArrowheads="1"/>
          </p:cNvSpPr>
          <p:nvPr/>
        </p:nvSpPr>
        <p:spPr bwMode="auto">
          <a:xfrm>
            <a:off x="228600" y="3761250"/>
            <a:ext cx="313893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4000" b="1" u="sng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CC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Join </a:t>
            </a:r>
            <a:r>
              <a:rPr lang="en-US" sz="4000" b="1" u="sng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CC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EPX Body</a:t>
            </a:r>
            <a:endParaRPr lang="en-US" sz="4000" b="1" u="sng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00CC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0800" dir="2700000" rotWithShape="0">
              <a:srgbClr val="000000">
                <a:alpha val="53999"/>
              </a:srgbClr>
            </a:outerShdw>
          </a:effectLst>
        </p:spPr>
        <p:txBody>
          <a:bodyPr/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en-US" sz="4000" b="1" u="sng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What Will You Do?</a:t>
            </a:r>
          </a:p>
        </p:txBody>
      </p:sp>
      <p:pic>
        <p:nvPicPr>
          <p:cNvPr id="2050" name="Picture 2" descr="https://encrypted-tbn3.gstatic.com/images?q=tbn:ANd9GcTlXFdbUTPhn7FMw3VNfDtBfmPk97fpYHLu800ZbFmRUjDbr0EYm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3214" y="948805"/>
            <a:ext cx="2540000" cy="22028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1873" y="4191000"/>
            <a:ext cx="3231041" cy="2183136"/>
          </a:xfrm>
          <a:prstGeom prst="rect">
            <a:avLst/>
          </a:prstGeom>
          <a:ln>
            <a:noFill/>
          </a:ln>
          <a:effectLst>
            <a:outerShdw dist="35921" dir="2700000" algn="ctr" rotWithShape="0">
              <a:schemeClr val="bg2"/>
            </a:outerShdw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3356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4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942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942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42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42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42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42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4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942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942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942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942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1" presetID="3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942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3" grpId="0" build="p" autoUpdateAnimBg="0" advAuto="1000"/>
      <p:bldP spid="94214" grpId="0" build="p" autoUpdateAnimBg="0" advAuto="1000"/>
      <p:bldP spid="94215" grpId="0"/>
      <p:bldP spid="94216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381000"/>
            <a:ext cx="8610600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i="1" dirty="0" smtClean="0">
                <a:solidFill>
                  <a:srgbClr val="FFFF00"/>
                </a:solidFill>
                <a:latin typeface="Accent SF" pitchFamily="2" charset="0"/>
              </a:rPr>
              <a:t>BIG ANNOUNCMENT</a:t>
            </a:r>
            <a:br>
              <a:rPr lang="en-US" sz="5400" i="1" dirty="0" smtClean="0">
                <a:solidFill>
                  <a:srgbClr val="FFFF00"/>
                </a:solidFill>
                <a:latin typeface="Accent SF" pitchFamily="2" charset="0"/>
              </a:rPr>
            </a:br>
            <a:r>
              <a:rPr lang="en-US" sz="5400" i="1" dirty="0" smtClean="0">
                <a:solidFill>
                  <a:srgbClr val="FFFF00"/>
                </a:solidFill>
                <a:latin typeface="Accent SF" pitchFamily="2" charset="0"/>
              </a:rPr>
              <a:t/>
            </a:r>
            <a:br>
              <a:rPr lang="en-US" sz="5400" i="1" dirty="0" smtClean="0">
                <a:solidFill>
                  <a:srgbClr val="FFFF00"/>
                </a:solidFill>
                <a:latin typeface="Accent SF" pitchFamily="2" charset="0"/>
              </a:rPr>
            </a:br>
            <a:r>
              <a:rPr lang="en-US" sz="4800" i="1" dirty="0" smtClean="0">
                <a:solidFill>
                  <a:srgbClr val="FFFF00"/>
                </a:solidFill>
                <a:latin typeface="Accent SF" pitchFamily="2" charset="0"/>
              </a:rPr>
              <a:t>ALL GUESTS ATTENDING</a:t>
            </a:r>
            <a:br>
              <a:rPr lang="en-US" sz="4800" i="1" dirty="0" smtClean="0">
                <a:solidFill>
                  <a:srgbClr val="FFFF00"/>
                </a:solidFill>
                <a:latin typeface="Accent SF" pitchFamily="2" charset="0"/>
              </a:rPr>
            </a:br>
            <a:endParaRPr lang="en-US" sz="4800" i="1" dirty="0" smtClean="0">
              <a:solidFill>
                <a:srgbClr val="FFFF00"/>
              </a:solidFill>
              <a:latin typeface="Accent SF" pitchFamily="2" charset="0"/>
            </a:endParaRPr>
          </a:p>
          <a:p>
            <a:pPr algn="ctr"/>
            <a:r>
              <a:rPr lang="en-US" sz="4800" i="1" dirty="0" smtClean="0">
                <a:solidFill>
                  <a:srgbClr val="FFFF00"/>
                </a:solidFill>
                <a:latin typeface="Accent SF" pitchFamily="2" charset="0"/>
              </a:rPr>
              <a:t> </a:t>
            </a:r>
            <a:r>
              <a:rPr lang="en-US" sz="4800" i="1" dirty="0" smtClean="0">
                <a:solidFill>
                  <a:srgbClr val="FF0000"/>
                </a:solidFill>
                <a:latin typeface="Accent SF" pitchFamily="2" charset="0"/>
              </a:rPr>
              <a:t>who join EPX within 2 days of this presentation </a:t>
            </a:r>
            <a:r>
              <a:rPr lang="en-US" sz="4800" i="1" dirty="0" smtClean="0">
                <a:solidFill>
                  <a:srgbClr val="FFFF00"/>
                </a:solidFill>
                <a:latin typeface="Accent SF" pitchFamily="2" charset="0"/>
              </a:rPr>
              <a:t>will  get a chance to take part in  our prize draw to win a ….</a:t>
            </a:r>
            <a:endParaRPr lang="en-US" sz="4800" i="1" dirty="0">
              <a:solidFill>
                <a:srgbClr val="FFFF00"/>
              </a:solidFill>
              <a:latin typeface="Accent SF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5892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9050"/>
            <a:ext cx="5489124" cy="39550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828800" y="3974064"/>
            <a:ext cx="6019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i="1" dirty="0" smtClean="0">
                <a:solidFill>
                  <a:srgbClr val="FFFF00"/>
                </a:solidFill>
                <a:latin typeface="Accent SF" pitchFamily="2" charset="0"/>
              </a:rPr>
              <a:t>FREE Caribbean Cruise !!</a:t>
            </a:r>
            <a:endParaRPr lang="en-US" sz="6000" i="1" dirty="0">
              <a:solidFill>
                <a:srgbClr val="FFFF00"/>
              </a:solidFill>
              <a:latin typeface="Accent SF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8384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512853" y="6048599"/>
            <a:ext cx="835837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2800" b="1" i="1" dirty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Lucida Fax" pitchFamily="18" charset="0"/>
              </a:rPr>
              <a:t>It’s Time To Live Life On Your Own Terms !!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89357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2800" b="1" i="1" cap="none" spc="0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Lucida Fax" pitchFamily="18" charset="0"/>
              </a:rPr>
              <a:t>Get Back To The Person Who Shared The Presentation With You And Let Them Know You’re Ready To Get Started Right Away!!!</a:t>
            </a:r>
            <a:endParaRPr lang="en-US" sz="2800" b="1" cap="none" spc="0" dirty="0">
              <a:ln w="11430"/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Lucida Fax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1524000"/>
            <a:ext cx="3982064" cy="2743200"/>
          </a:xfrm>
          <a:prstGeom prst="ellipse">
            <a:avLst/>
          </a:prstGeom>
          <a:ln>
            <a:noFill/>
          </a:ln>
          <a:effectLst>
            <a:softEdge rad="63500"/>
          </a:effectLst>
        </p:spPr>
      </p:pic>
      <p:sp>
        <p:nvSpPr>
          <p:cNvPr id="4" name="Rectangle 3"/>
          <p:cNvSpPr/>
          <p:nvPr/>
        </p:nvSpPr>
        <p:spPr>
          <a:xfrm>
            <a:off x="1981200" y="4412343"/>
            <a:ext cx="637745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Brought to you by</a:t>
            </a:r>
            <a:b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Ultimate Power Team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915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398"/>
    </mc:Choice>
    <mc:Fallback xmlns="">
      <p:transition spd="slow" advTm="3339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8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078" y="842875"/>
            <a:ext cx="3886199" cy="27465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436" y="4735964"/>
            <a:ext cx="2705100" cy="16859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43000" y="409234"/>
            <a:ext cx="663756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6600" dirty="0">
                <a:solidFill>
                  <a:srgbClr val="FF0000"/>
                </a:solidFill>
                <a:latin typeface="Ancestory SF" pitchFamily="2" charset="0"/>
              </a:rPr>
              <a:t>What would you drive?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948894"/>
            <a:ext cx="2705100" cy="16954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4100" y="4735964"/>
            <a:ext cx="2747959" cy="17907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4100" y="1893887"/>
            <a:ext cx="2848391" cy="18954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7461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6435"/>
    </mc:Choice>
    <mc:Fallback xmlns="">
      <p:transition advTm="1643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125344"/>
            <a:ext cx="2836823" cy="21512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6938" y="2395620"/>
            <a:ext cx="3124201" cy="22510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509628"/>
            <a:ext cx="2688097" cy="19759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062" y="1125344"/>
            <a:ext cx="2612138" cy="21512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22" y="4509628"/>
            <a:ext cx="2563878" cy="19759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150257" y="17348"/>
            <a:ext cx="663756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rgbClr val="FF0000"/>
                </a:solidFill>
                <a:latin typeface="Ancestory SF" pitchFamily="2" charset="0"/>
              </a:rPr>
              <a:t>Would you go cruising?</a:t>
            </a:r>
            <a:endParaRPr lang="en-US" sz="6600" dirty="0">
              <a:solidFill>
                <a:srgbClr val="FF0000"/>
              </a:solidFill>
              <a:latin typeface="Ancestory SF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1430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maldhilton6"/>
          <p:cNvPicPr>
            <a:picLocks noChangeAspect="1" noChangeArrowheads="1"/>
          </p:cNvPicPr>
          <p:nvPr/>
        </p:nvPicPr>
        <p:blipFill>
          <a:blip r:embed="rId3">
            <a:lum bright="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0" y="-35004"/>
            <a:ext cx="9144000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defRPr sz="28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defRPr sz="28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defRPr sz="28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defRPr sz="28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sz="6600" dirty="0">
                <a:solidFill>
                  <a:srgbClr val="FFFF00"/>
                </a:solidFill>
                <a:latin typeface="Ancestory SF" pitchFamily="2" charset="0"/>
              </a:rPr>
              <a:t>Where </a:t>
            </a:r>
            <a:r>
              <a:rPr lang="en-US" sz="6600" dirty="0" smtClean="0">
                <a:solidFill>
                  <a:srgbClr val="FFFF00"/>
                </a:solidFill>
                <a:latin typeface="Ancestory SF" pitchFamily="2" charset="0"/>
              </a:rPr>
              <a:t>would you spend</a:t>
            </a:r>
            <a:r>
              <a:rPr lang="en-US" sz="6600" dirty="0">
                <a:solidFill>
                  <a:srgbClr val="FFFF00"/>
                </a:solidFill>
                <a:latin typeface="Ancestory SF" pitchFamily="2" charset="0"/>
              </a:rPr>
              <a:t>...</a:t>
            </a: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1650545" y="5750004"/>
            <a:ext cx="5806398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defRPr sz="28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defRPr sz="28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defRPr sz="28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defRPr sz="28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sz="6600" dirty="0">
                <a:solidFill>
                  <a:srgbClr val="FFFF00"/>
                </a:solidFill>
                <a:latin typeface="Ancestory SF" pitchFamily="2" charset="0"/>
              </a:rPr>
              <a:t>your next vacation???</a:t>
            </a:r>
          </a:p>
        </p:txBody>
      </p:sp>
    </p:spTree>
    <p:extLst>
      <p:ext uri="{BB962C8B-B14F-4D97-AF65-F5344CB8AC3E}">
        <p14:creationId xmlns:p14="http://schemas.microsoft.com/office/powerpoint/2010/main" val="13976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37891" name="Picture 4" descr="maldhilton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150475" cy="7589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6578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550"/>
    </mc:Choice>
    <mc:Fallback xmlns="">
      <p:transition spd="slow" advTm="1155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389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150475" cy="7589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9059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93"/>
    </mc:Choice>
    <mc:Fallback xmlns="">
      <p:transition spd="slow" advTm="3193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9|18|5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ELINE" val="21.6"/>
  <p:tag name="ELAPSEDTIME" val="38.2"/>
  <p:tag name="ARTICULATE_SLIDE_GUID" val="a1ff7114-01f2-47fb-8851-0df7bf6fff16"/>
  <p:tag name="ARTICULATE_SLIDE_PAUSE" val="0"/>
  <p:tag name="ARTICULATE_NAV_LEVEL" val="1"/>
  <p:tag name="ARTICULATE_PLAYLIST_ID" val="-1"/>
  <p:tag name="ARTICULATE_LOCK_SLIDE" val="0"/>
  <p:tag name="ARTICULATE_SLIDE_NAV" val="2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ELINE" val="11.6"/>
  <p:tag name="ELAPSEDTIME" val="36.7"/>
  <p:tag name="ARTICULATE_SLIDE_GUID" val="c274d814-6bcc-4c37-bbbf-188233725db2"/>
  <p:tag name="ARTICULATE_SLIDE_PAUSE" val="0"/>
  <p:tag name="ARTICULATE_NAV_LEVEL" val="1"/>
  <p:tag name="ARTICULATE_PLAYLIST_ID" val="-1"/>
  <p:tag name="ARTICULATE_LOCK_SLIDE" val="0"/>
  <p:tag name="ARTICULATE_SLIDE_NAV" val="2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ELINE" val="11.6"/>
  <p:tag name="ELAPSEDTIME" val="36.7"/>
  <p:tag name="ARTICULATE_SLIDE_GUID" val="c274d814-6bcc-4c37-bbbf-188233725db2"/>
  <p:tag name="ARTICULATE_SLIDE_PAUSE" val="0"/>
  <p:tag name="ARTICULATE_NAV_LEVEL" val="1"/>
  <p:tag name="ARTICULATE_PLAYLIST_ID" val="-1"/>
  <p:tag name="ARTICULATE_LOCK_SLIDE" val="0"/>
  <p:tag name="ARTICULATE_SLIDE_NAV" val="2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9|13.2|13.3"/>
</p:tagLst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8_Apex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9_Apex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0_Apex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1_Apex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12_Apex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pex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Apex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Apex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Apex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Apex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5_Apex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6_Apex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7_Apex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1927</TotalTime>
  <Words>1051</Words>
  <Application>Microsoft Office PowerPoint</Application>
  <PresentationFormat>On-screen Show (4:3)</PresentationFormat>
  <Paragraphs>162</Paragraphs>
  <Slides>47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17</vt:i4>
      </vt:variant>
      <vt:variant>
        <vt:lpstr>Slide Titles</vt:lpstr>
      </vt:variant>
      <vt:variant>
        <vt:i4>47</vt:i4>
      </vt:variant>
    </vt:vector>
  </HeadingPairs>
  <TitlesOfParts>
    <vt:vector size="64" baseType="lpstr">
      <vt:lpstr>Office Theme</vt:lpstr>
      <vt:lpstr>Apex</vt:lpstr>
      <vt:lpstr>1_Apex</vt:lpstr>
      <vt:lpstr>2_Apex</vt:lpstr>
      <vt:lpstr>3_Apex</vt:lpstr>
      <vt:lpstr>4_Apex</vt:lpstr>
      <vt:lpstr>5_Apex</vt:lpstr>
      <vt:lpstr>6_Apex</vt:lpstr>
      <vt:lpstr>7_Apex</vt:lpstr>
      <vt:lpstr>8_Apex</vt:lpstr>
      <vt:lpstr>9_Apex</vt:lpstr>
      <vt:lpstr>10_Apex</vt:lpstr>
      <vt:lpstr>11_Apex</vt:lpstr>
      <vt:lpstr>12_Apex</vt:lpstr>
      <vt:lpstr>1_Office Theme</vt:lpstr>
      <vt:lpstr>2_Office Theme</vt:lpstr>
      <vt:lpstr>3_Office Theme</vt:lpstr>
      <vt:lpstr>OUR MEETING WILL BEGIN SHORTLY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You have 3 options to get started with EPX</vt:lpstr>
      <vt:lpstr>      Retail Income</vt:lpstr>
      <vt:lpstr> Retail Income:</vt:lpstr>
      <vt:lpstr>PowerPoint Presentation</vt:lpstr>
      <vt:lpstr> Fast Start Bonuses: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janara</dc:creator>
  <cp:lastModifiedBy>Anthony</cp:lastModifiedBy>
  <cp:revision>89</cp:revision>
  <dcterms:created xsi:type="dcterms:W3CDTF">2006-08-16T00:00:00Z</dcterms:created>
  <dcterms:modified xsi:type="dcterms:W3CDTF">2013-01-27T14:10:42Z</dcterms:modified>
</cp:coreProperties>
</file>